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1"/>
  </p:notesMasterIdLst>
  <p:handoutMasterIdLst>
    <p:handoutMasterId r:id="rId32"/>
  </p:handoutMasterIdLst>
  <p:sldIdLst>
    <p:sldId id="257" r:id="rId2"/>
    <p:sldId id="263" r:id="rId3"/>
    <p:sldId id="296" r:id="rId4"/>
    <p:sldId id="259" r:id="rId5"/>
    <p:sldId id="283" r:id="rId6"/>
    <p:sldId id="276" r:id="rId7"/>
    <p:sldId id="285" r:id="rId8"/>
    <p:sldId id="267" r:id="rId9"/>
    <p:sldId id="291" r:id="rId10"/>
    <p:sldId id="290" r:id="rId11"/>
    <p:sldId id="286" r:id="rId12"/>
    <p:sldId id="289" r:id="rId13"/>
    <p:sldId id="292" r:id="rId14"/>
    <p:sldId id="269" r:id="rId15"/>
    <p:sldId id="293" r:id="rId16"/>
    <p:sldId id="270" r:id="rId17"/>
    <p:sldId id="297" r:id="rId18"/>
    <p:sldId id="277" r:id="rId19"/>
    <p:sldId id="294" r:id="rId20"/>
    <p:sldId id="287" r:id="rId21"/>
    <p:sldId id="295" r:id="rId22"/>
    <p:sldId id="271" r:id="rId23"/>
    <p:sldId id="288" r:id="rId24"/>
    <p:sldId id="299" r:id="rId25"/>
    <p:sldId id="300" r:id="rId26"/>
    <p:sldId id="301" r:id="rId27"/>
    <p:sldId id="302" r:id="rId28"/>
    <p:sldId id="275" r:id="rId29"/>
    <p:sldId id="262" r:id="rId30"/>
  </p:sldIdLst>
  <p:sldSz cx="12192000" cy="6858000"/>
  <p:notesSz cx="6662738" cy="9926638"/>
  <p:custDataLst>
    <p:tags r:id="rId33"/>
  </p:custDataLst>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09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3" autoAdjust="0"/>
    <p:restoredTop sz="94886" autoAdjust="0"/>
  </p:normalViewPr>
  <p:slideViewPr>
    <p:cSldViewPr snapToGrid="0">
      <p:cViewPr>
        <p:scale>
          <a:sx n="90" d="100"/>
          <a:sy n="90" d="100"/>
        </p:scale>
        <p:origin x="1112" y="24"/>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9" d="100"/>
          <a:sy n="59" d="100"/>
        </p:scale>
        <p:origin x="-3293" y="-82"/>
      </p:cViewPr>
      <p:guideLst>
        <p:guide orient="horz" pos="3127"/>
        <p:guide pos="2099"/>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gs" Target="tags/tag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D294A1-8638-48F5-A357-304A287184E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DCA883F-664B-42C6-A683-98594ADF9E5F}">
      <dgm:prSet phldrT="[Text]"/>
      <dgm:spPr>
        <a:solidFill>
          <a:schemeClr val="accent2">
            <a:lumMod val="100000"/>
          </a:schemeClr>
        </a:solidFill>
      </dgm:spPr>
      <dgm:t>
        <a:bodyPr/>
        <a:lstStyle/>
        <a:p>
          <a:r>
            <a:rPr lang="en-US" dirty="0" smtClean="0"/>
            <a:t>Foreign Bank</a:t>
          </a:r>
          <a:endParaRPr lang="en-US" dirty="0"/>
        </a:p>
      </dgm:t>
    </dgm:pt>
    <dgm:pt modelId="{13AC9FB1-F8B9-4606-964E-94A8E1029385}" type="parTrans" cxnId="{74701783-A82F-4CB1-B0B3-36C1B37E6B00}">
      <dgm:prSet/>
      <dgm:spPr/>
      <dgm:t>
        <a:bodyPr/>
        <a:lstStyle/>
        <a:p>
          <a:endParaRPr lang="en-US"/>
        </a:p>
      </dgm:t>
    </dgm:pt>
    <dgm:pt modelId="{8315F735-6C0C-4110-BFB1-01BE52E06113}" type="sibTrans" cxnId="{74701783-A82F-4CB1-B0B3-36C1B37E6B00}">
      <dgm:prSet/>
      <dgm:spPr/>
      <dgm:t>
        <a:bodyPr/>
        <a:lstStyle/>
        <a:p>
          <a:endParaRPr lang="en-US"/>
        </a:p>
      </dgm:t>
    </dgm:pt>
    <dgm:pt modelId="{122302BF-B59E-4DD9-8AD7-D7A24F148F1A}">
      <dgm:prSet phldrT="[Text]"/>
      <dgm:spPr>
        <a:solidFill>
          <a:schemeClr val="accent2">
            <a:lumMod val="100000"/>
          </a:schemeClr>
        </a:solidFill>
      </dgm:spPr>
      <dgm:t>
        <a:bodyPr/>
        <a:lstStyle/>
        <a:p>
          <a:r>
            <a:rPr lang="en-US" dirty="0" smtClean="0"/>
            <a:t>Company</a:t>
          </a:r>
          <a:endParaRPr lang="en-US" dirty="0"/>
        </a:p>
      </dgm:t>
    </dgm:pt>
    <dgm:pt modelId="{7CFC783A-4119-42FF-A05C-DA7AC6B9AFDB}" type="parTrans" cxnId="{DDC8DD28-63B2-4DB1-8595-D12F4B045F88}">
      <dgm:prSet/>
      <dgm:spPr/>
      <dgm:t>
        <a:bodyPr/>
        <a:lstStyle/>
        <a:p>
          <a:endParaRPr lang="en-US"/>
        </a:p>
      </dgm:t>
    </dgm:pt>
    <dgm:pt modelId="{359B4E51-6A4D-4982-9E7D-2984A88C0F28}" type="sibTrans" cxnId="{DDC8DD28-63B2-4DB1-8595-D12F4B045F88}">
      <dgm:prSet/>
      <dgm:spPr/>
      <dgm:t>
        <a:bodyPr/>
        <a:lstStyle/>
        <a:p>
          <a:endParaRPr lang="en-US"/>
        </a:p>
      </dgm:t>
    </dgm:pt>
    <dgm:pt modelId="{1559691A-7CCA-4F1D-AA0D-C9AE158F81A6}">
      <dgm:prSet phldrT="[Text]"/>
      <dgm:spPr/>
      <dgm:t>
        <a:bodyPr/>
        <a:lstStyle/>
        <a:p>
          <a:r>
            <a:rPr lang="en-US" smtClean="0"/>
            <a:t>Owner </a:t>
          </a:r>
          <a:br>
            <a:rPr lang="en-US" smtClean="0"/>
          </a:br>
          <a:r>
            <a:rPr lang="en-US" smtClean="0"/>
            <a:t>(</a:t>
          </a:r>
          <a:r>
            <a:rPr lang="en-US" dirty="0" smtClean="0"/>
            <a:t>UK Bankruptcy)</a:t>
          </a:r>
          <a:endParaRPr lang="en-US" dirty="0"/>
        </a:p>
      </dgm:t>
    </dgm:pt>
    <dgm:pt modelId="{A681C8E3-B557-4228-911E-6B356108E441}" type="parTrans" cxnId="{1556D30E-E4B6-4CF6-A597-D5A779998CBE}">
      <dgm:prSet/>
      <dgm:spPr/>
      <dgm:t>
        <a:bodyPr/>
        <a:lstStyle/>
        <a:p>
          <a:endParaRPr lang="en-US"/>
        </a:p>
      </dgm:t>
    </dgm:pt>
    <dgm:pt modelId="{E1A21B8E-876A-471D-B6B2-0BBD9E806F4C}" type="sibTrans" cxnId="{1556D30E-E4B6-4CF6-A597-D5A779998CBE}">
      <dgm:prSet/>
      <dgm:spPr/>
      <dgm:t>
        <a:bodyPr/>
        <a:lstStyle/>
        <a:p>
          <a:endParaRPr lang="en-US"/>
        </a:p>
      </dgm:t>
    </dgm:pt>
    <dgm:pt modelId="{BC95C768-7892-4D75-91C8-6A4D5D207054}">
      <dgm:prSet phldrT="[Text]"/>
      <dgm:spPr/>
      <dgm:t>
        <a:bodyPr/>
        <a:lstStyle/>
        <a:p>
          <a:r>
            <a:rPr lang="en-US" dirty="0" smtClean="0"/>
            <a:t>Company #2 (BVI)</a:t>
          </a:r>
        </a:p>
      </dgm:t>
    </dgm:pt>
    <dgm:pt modelId="{86688FF7-156E-4304-947D-7853DAB86534}" type="parTrans" cxnId="{89578D28-F309-4502-B92D-5F4ED2D594E4}">
      <dgm:prSet/>
      <dgm:spPr/>
      <dgm:t>
        <a:bodyPr/>
        <a:lstStyle/>
        <a:p>
          <a:endParaRPr lang="en-US"/>
        </a:p>
      </dgm:t>
    </dgm:pt>
    <dgm:pt modelId="{0AFB16EC-30B2-4B9A-815A-02EB4423FB9F}" type="sibTrans" cxnId="{89578D28-F309-4502-B92D-5F4ED2D594E4}">
      <dgm:prSet/>
      <dgm:spPr/>
      <dgm:t>
        <a:bodyPr/>
        <a:lstStyle/>
        <a:p>
          <a:endParaRPr lang="en-US"/>
        </a:p>
      </dgm:t>
    </dgm:pt>
    <dgm:pt modelId="{FDDD925C-CA44-4D99-A703-F232AE5A46FE}">
      <dgm:prSet phldrT="[Text]"/>
      <dgm:spPr/>
      <dgm:t>
        <a:bodyPr/>
        <a:lstStyle/>
        <a:p>
          <a:r>
            <a:rPr lang="en-US" dirty="0" smtClean="0"/>
            <a:t>Company #1 (BVI)</a:t>
          </a:r>
        </a:p>
      </dgm:t>
    </dgm:pt>
    <dgm:pt modelId="{C5231D6D-98FE-406F-A8EB-6DF1B082232E}" type="parTrans" cxnId="{B0887264-6E95-42C8-B6EC-688CD5CAB0D2}">
      <dgm:prSet/>
      <dgm:spPr/>
      <dgm:t>
        <a:bodyPr/>
        <a:lstStyle/>
        <a:p>
          <a:endParaRPr lang="en-US"/>
        </a:p>
      </dgm:t>
    </dgm:pt>
    <dgm:pt modelId="{9AB6EB73-D34F-4CD2-9124-2EFE83138E2A}" type="sibTrans" cxnId="{B0887264-6E95-42C8-B6EC-688CD5CAB0D2}">
      <dgm:prSet/>
      <dgm:spPr/>
      <dgm:t>
        <a:bodyPr/>
        <a:lstStyle/>
        <a:p>
          <a:endParaRPr lang="en-US"/>
        </a:p>
      </dgm:t>
    </dgm:pt>
    <dgm:pt modelId="{FDE7B76D-C01C-44A7-9090-E1E4B0229B99}">
      <dgm:prSet phldrT="[Text]"/>
      <dgm:spPr>
        <a:solidFill>
          <a:schemeClr val="accent3">
            <a:lumMod val="100000"/>
          </a:schemeClr>
        </a:solidFill>
      </dgm:spPr>
      <dgm:t>
        <a:bodyPr/>
        <a:lstStyle/>
        <a:p>
          <a:r>
            <a:rPr lang="en-US" dirty="0" smtClean="0"/>
            <a:t>Italian Yacht </a:t>
          </a:r>
        </a:p>
        <a:p>
          <a:r>
            <a:rPr lang="en-US" b="1" dirty="0" smtClean="0"/>
            <a:t>INR 10 crores </a:t>
          </a:r>
        </a:p>
      </dgm:t>
    </dgm:pt>
    <dgm:pt modelId="{705508A1-8592-4D6A-BEB0-C0C9CD55294B}" type="parTrans" cxnId="{DA6D8DA8-DF66-48D8-B157-8B9A293061D8}">
      <dgm:prSet/>
      <dgm:spPr/>
      <dgm:t>
        <a:bodyPr/>
        <a:lstStyle/>
        <a:p>
          <a:endParaRPr lang="en-US"/>
        </a:p>
      </dgm:t>
    </dgm:pt>
    <dgm:pt modelId="{7FBBA58C-3F42-4C7C-9421-F008D4864F7B}" type="sibTrans" cxnId="{DA6D8DA8-DF66-48D8-B157-8B9A293061D8}">
      <dgm:prSet/>
      <dgm:spPr/>
      <dgm:t>
        <a:bodyPr/>
        <a:lstStyle/>
        <a:p>
          <a:endParaRPr lang="en-US"/>
        </a:p>
      </dgm:t>
    </dgm:pt>
    <dgm:pt modelId="{70E0292B-F261-45C7-BC57-AD5D47F5DDB6}">
      <dgm:prSet phldrT="[Text]"/>
      <dgm:spPr>
        <a:solidFill>
          <a:schemeClr val="accent3">
            <a:lumMod val="100000"/>
          </a:schemeClr>
        </a:solidFill>
      </dgm:spPr>
      <dgm:t>
        <a:bodyPr/>
        <a:lstStyle/>
        <a:p>
          <a:r>
            <a:rPr lang="en-US" dirty="0" smtClean="0"/>
            <a:t>Italian Personal Property</a:t>
          </a:r>
        </a:p>
        <a:p>
          <a:r>
            <a:rPr lang="en-US" b="1" dirty="0" smtClean="0"/>
            <a:t>INR 100 crores</a:t>
          </a:r>
          <a:endParaRPr lang="en-US" b="1" dirty="0"/>
        </a:p>
      </dgm:t>
    </dgm:pt>
    <dgm:pt modelId="{5E5E421A-FED7-4822-9C5D-F3EEF8046477}" type="parTrans" cxnId="{8019A668-BEBA-4719-8612-A9D6E6A522F9}">
      <dgm:prSet/>
      <dgm:spPr/>
      <dgm:t>
        <a:bodyPr/>
        <a:lstStyle/>
        <a:p>
          <a:endParaRPr lang="en-US"/>
        </a:p>
      </dgm:t>
    </dgm:pt>
    <dgm:pt modelId="{C6AE2F25-D6E0-4535-9FC2-E2FAB149E39D}" type="sibTrans" cxnId="{8019A668-BEBA-4719-8612-A9D6E6A522F9}">
      <dgm:prSet/>
      <dgm:spPr/>
      <dgm:t>
        <a:bodyPr/>
        <a:lstStyle/>
        <a:p>
          <a:endParaRPr lang="en-US"/>
        </a:p>
      </dgm:t>
    </dgm:pt>
    <dgm:pt modelId="{2D2769B9-7FCC-4ACC-9623-5AD1A3CDEA51}">
      <dgm:prSet phldrT="[Text]"/>
      <dgm:spPr/>
      <dgm:t>
        <a:bodyPr/>
        <a:lstStyle/>
        <a:p>
          <a:r>
            <a:rPr lang="en-US" dirty="0" smtClean="0"/>
            <a:t>Company #3 (Cyprus)</a:t>
          </a:r>
        </a:p>
      </dgm:t>
    </dgm:pt>
    <dgm:pt modelId="{754ECDF0-2C1B-49F8-8A99-D9EDCC501438}" type="parTrans" cxnId="{06B17DD3-0FFA-4749-B9F5-A45B84414EB4}">
      <dgm:prSet/>
      <dgm:spPr/>
      <dgm:t>
        <a:bodyPr/>
        <a:lstStyle/>
        <a:p>
          <a:endParaRPr lang="en-US"/>
        </a:p>
      </dgm:t>
    </dgm:pt>
    <dgm:pt modelId="{8F6ADD30-9A2A-43CA-B946-A75DA25C535F}" type="sibTrans" cxnId="{06B17DD3-0FFA-4749-B9F5-A45B84414EB4}">
      <dgm:prSet/>
      <dgm:spPr/>
      <dgm:t>
        <a:bodyPr/>
        <a:lstStyle/>
        <a:p>
          <a:endParaRPr lang="en-US"/>
        </a:p>
      </dgm:t>
    </dgm:pt>
    <dgm:pt modelId="{0FEB688A-11C0-472A-AC64-6391756AD01F}">
      <dgm:prSet phldrT="[Text]"/>
      <dgm:spPr>
        <a:solidFill>
          <a:schemeClr val="accent1">
            <a:lumMod val="100000"/>
          </a:schemeClr>
        </a:solidFill>
      </dgm:spPr>
      <dgm:t>
        <a:bodyPr/>
        <a:lstStyle/>
        <a:p>
          <a:r>
            <a:rPr lang="en-US" dirty="0" smtClean="0"/>
            <a:t>Company #4</a:t>
          </a:r>
          <a:br>
            <a:rPr lang="en-US" dirty="0" smtClean="0"/>
          </a:br>
          <a:r>
            <a:rPr lang="en-US" dirty="0" smtClean="0"/>
            <a:t>(Germany)</a:t>
          </a:r>
        </a:p>
      </dgm:t>
    </dgm:pt>
    <dgm:pt modelId="{E660EC61-7684-464F-82AF-ECFE13655679}" type="parTrans" cxnId="{87F0B34C-9248-4115-B160-4AA2A149B0E1}">
      <dgm:prSet/>
      <dgm:spPr/>
      <dgm:t>
        <a:bodyPr/>
        <a:lstStyle/>
        <a:p>
          <a:endParaRPr lang="en-US"/>
        </a:p>
      </dgm:t>
    </dgm:pt>
    <dgm:pt modelId="{1F4F9628-388D-4805-8887-BD04548D2921}" type="sibTrans" cxnId="{87F0B34C-9248-4115-B160-4AA2A149B0E1}">
      <dgm:prSet/>
      <dgm:spPr/>
      <dgm:t>
        <a:bodyPr/>
        <a:lstStyle/>
        <a:p>
          <a:endParaRPr lang="en-US"/>
        </a:p>
      </dgm:t>
    </dgm:pt>
    <dgm:pt modelId="{ED6C6160-0E6D-4382-A6F6-D635B6ACBEA8}">
      <dgm:prSet phldrT="[Text]"/>
      <dgm:spPr/>
      <dgm:t>
        <a:bodyPr/>
        <a:lstStyle/>
        <a:p>
          <a:r>
            <a:rPr lang="en-US" dirty="0" smtClean="0"/>
            <a:t>Company #5 (Cyprus)</a:t>
          </a:r>
        </a:p>
      </dgm:t>
    </dgm:pt>
    <dgm:pt modelId="{25B39D09-F18C-443C-946C-70F2B5C737D0}" type="parTrans" cxnId="{E184F31A-AFFE-4135-8393-DF354D90E748}">
      <dgm:prSet/>
      <dgm:spPr/>
      <dgm:t>
        <a:bodyPr/>
        <a:lstStyle/>
        <a:p>
          <a:endParaRPr lang="en-US"/>
        </a:p>
      </dgm:t>
    </dgm:pt>
    <dgm:pt modelId="{3103B408-1E30-49E3-A80C-B6D64879D5B2}" type="sibTrans" cxnId="{E184F31A-AFFE-4135-8393-DF354D90E748}">
      <dgm:prSet/>
      <dgm:spPr/>
      <dgm:t>
        <a:bodyPr/>
        <a:lstStyle/>
        <a:p>
          <a:endParaRPr lang="en-US"/>
        </a:p>
      </dgm:t>
    </dgm:pt>
    <dgm:pt modelId="{46D67B34-B0D6-4FB3-9F48-C03A515F295F}">
      <dgm:prSet phldrT="[Text]"/>
      <dgm:spPr>
        <a:solidFill>
          <a:schemeClr val="accent3">
            <a:lumMod val="100000"/>
          </a:schemeClr>
        </a:solidFill>
      </dgm:spPr>
      <dgm:t>
        <a:bodyPr/>
        <a:lstStyle/>
        <a:p>
          <a:r>
            <a:rPr lang="en-US" dirty="0" smtClean="0"/>
            <a:t>Cypriot Assets</a:t>
          </a:r>
        </a:p>
        <a:p>
          <a:r>
            <a:rPr lang="en-US" b="1" dirty="0" smtClean="0"/>
            <a:t>INR 60 crores</a:t>
          </a:r>
        </a:p>
      </dgm:t>
    </dgm:pt>
    <dgm:pt modelId="{B34FC494-2F4E-4EF5-8D91-B5823B3A9883}" type="parTrans" cxnId="{F325E88A-6A89-4842-90DB-60ECC6335AE0}">
      <dgm:prSet/>
      <dgm:spPr/>
      <dgm:t>
        <a:bodyPr/>
        <a:lstStyle/>
        <a:p>
          <a:endParaRPr lang="en-US"/>
        </a:p>
      </dgm:t>
    </dgm:pt>
    <dgm:pt modelId="{7509B732-3B04-444A-9DB0-2944E49CE325}" type="sibTrans" cxnId="{F325E88A-6A89-4842-90DB-60ECC6335AE0}">
      <dgm:prSet/>
      <dgm:spPr/>
      <dgm:t>
        <a:bodyPr/>
        <a:lstStyle/>
        <a:p>
          <a:endParaRPr lang="en-US"/>
        </a:p>
      </dgm:t>
    </dgm:pt>
    <dgm:pt modelId="{D842DF0D-AE81-4DDE-9F23-3F89AC75C26E}">
      <dgm:prSet phldrT="[Text]"/>
      <dgm:spPr>
        <a:solidFill>
          <a:schemeClr val="accent3">
            <a:lumMod val="100000"/>
          </a:schemeClr>
        </a:solidFill>
      </dgm:spPr>
      <dgm:t>
        <a:bodyPr/>
        <a:lstStyle/>
        <a:p>
          <a:r>
            <a:rPr lang="en-US" smtClean="0"/>
            <a:t>Italian Assets</a:t>
          </a:r>
          <a:endParaRPr lang="en-US" dirty="0" smtClean="0"/>
        </a:p>
        <a:p>
          <a:r>
            <a:rPr lang="en-US" b="1" dirty="0" smtClean="0"/>
            <a:t>INR 50 crores</a:t>
          </a:r>
        </a:p>
      </dgm:t>
    </dgm:pt>
    <dgm:pt modelId="{83B9696C-602B-4A4C-A043-05EADF3198D3}" type="sibTrans" cxnId="{45AD1638-5169-4FDA-9C3E-D286BAF06B73}">
      <dgm:prSet/>
      <dgm:spPr/>
      <dgm:t>
        <a:bodyPr/>
        <a:lstStyle/>
        <a:p>
          <a:endParaRPr lang="en-US"/>
        </a:p>
      </dgm:t>
    </dgm:pt>
    <dgm:pt modelId="{F6422D8A-CC35-4678-8760-5051B27EA9B1}" type="parTrans" cxnId="{45AD1638-5169-4FDA-9C3E-D286BAF06B73}">
      <dgm:prSet/>
      <dgm:spPr/>
      <dgm:t>
        <a:bodyPr/>
        <a:lstStyle/>
        <a:p>
          <a:endParaRPr lang="en-US"/>
        </a:p>
      </dgm:t>
    </dgm:pt>
    <dgm:pt modelId="{43D9D540-B288-4D4A-B878-CCB580360ECF}">
      <dgm:prSet phldrT="[Text]"/>
      <dgm:spPr>
        <a:solidFill>
          <a:schemeClr val="accent3">
            <a:lumMod val="100000"/>
          </a:schemeClr>
        </a:solidFill>
      </dgm:spPr>
      <dgm:t>
        <a:bodyPr/>
        <a:lstStyle/>
        <a:p>
          <a:r>
            <a:rPr lang="en-US" b="0" dirty="0" smtClean="0"/>
            <a:t>German Assets</a:t>
          </a:r>
        </a:p>
        <a:p>
          <a:r>
            <a:rPr lang="en-US" b="1" dirty="0" smtClean="0"/>
            <a:t>INR 20 crores</a:t>
          </a:r>
        </a:p>
      </dgm:t>
    </dgm:pt>
    <dgm:pt modelId="{86BA0FB3-6977-4097-A471-2CDFDFCCED14}" type="parTrans" cxnId="{4C41E1E1-576F-447F-B098-E8DDBD0ECC00}">
      <dgm:prSet/>
      <dgm:spPr/>
      <dgm:t>
        <a:bodyPr/>
        <a:lstStyle/>
        <a:p>
          <a:endParaRPr lang="en-US"/>
        </a:p>
      </dgm:t>
    </dgm:pt>
    <dgm:pt modelId="{D7D1E949-8230-4EF5-98F8-E4ADE732D026}" type="sibTrans" cxnId="{4C41E1E1-576F-447F-B098-E8DDBD0ECC00}">
      <dgm:prSet/>
      <dgm:spPr/>
      <dgm:t>
        <a:bodyPr/>
        <a:lstStyle/>
        <a:p>
          <a:endParaRPr lang="en-US"/>
        </a:p>
      </dgm:t>
    </dgm:pt>
    <dgm:pt modelId="{67A7D2C6-1928-4E00-ADC9-52E510A4F873}" type="pres">
      <dgm:prSet presAssocID="{5FD294A1-8638-48F5-A357-304A287184E4}" presName="hierChild1" presStyleCnt="0">
        <dgm:presLayoutVars>
          <dgm:orgChart val="1"/>
          <dgm:chPref val="1"/>
          <dgm:dir/>
          <dgm:animOne val="branch"/>
          <dgm:animLvl val="lvl"/>
          <dgm:resizeHandles/>
        </dgm:presLayoutVars>
      </dgm:prSet>
      <dgm:spPr/>
      <dgm:t>
        <a:bodyPr/>
        <a:lstStyle/>
        <a:p>
          <a:endParaRPr lang="en-US"/>
        </a:p>
      </dgm:t>
    </dgm:pt>
    <dgm:pt modelId="{8641D6F6-AA87-45DA-95C4-B80926BAB0A6}" type="pres">
      <dgm:prSet presAssocID="{CDCA883F-664B-42C6-A683-98594ADF9E5F}" presName="hierRoot1" presStyleCnt="0">
        <dgm:presLayoutVars>
          <dgm:hierBranch val="init"/>
        </dgm:presLayoutVars>
      </dgm:prSet>
      <dgm:spPr/>
    </dgm:pt>
    <dgm:pt modelId="{5F9F40B9-1675-4111-939C-430C5A022C0A}" type="pres">
      <dgm:prSet presAssocID="{CDCA883F-664B-42C6-A683-98594ADF9E5F}" presName="rootComposite1" presStyleCnt="0"/>
      <dgm:spPr/>
    </dgm:pt>
    <dgm:pt modelId="{0AE36662-85BA-4555-BE8F-9B6D4263EAC0}" type="pres">
      <dgm:prSet presAssocID="{CDCA883F-664B-42C6-A683-98594ADF9E5F}" presName="rootText1" presStyleLbl="node0" presStyleIdx="0" presStyleCnt="1" custLinFactNeighborY="-1972">
        <dgm:presLayoutVars>
          <dgm:chPref val="3"/>
        </dgm:presLayoutVars>
      </dgm:prSet>
      <dgm:spPr/>
      <dgm:t>
        <a:bodyPr/>
        <a:lstStyle/>
        <a:p>
          <a:endParaRPr lang="en-US"/>
        </a:p>
      </dgm:t>
    </dgm:pt>
    <dgm:pt modelId="{0FE055E3-560C-41F0-BAFC-3D214F7EEA03}" type="pres">
      <dgm:prSet presAssocID="{CDCA883F-664B-42C6-A683-98594ADF9E5F}" presName="rootConnector1" presStyleLbl="node1" presStyleIdx="0" presStyleCnt="0"/>
      <dgm:spPr/>
      <dgm:t>
        <a:bodyPr/>
        <a:lstStyle/>
        <a:p>
          <a:endParaRPr lang="en-US"/>
        </a:p>
      </dgm:t>
    </dgm:pt>
    <dgm:pt modelId="{9C7B901A-2A69-4A71-A8AD-044842151A36}" type="pres">
      <dgm:prSet presAssocID="{CDCA883F-664B-42C6-A683-98594ADF9E5F}" presName="hierChild2" presStyleCnt="0"/>
      <dgm:spPr/>
    </dgm:pt>
    <dgm:pt modelId="{5497AE31-2266-4D1B-B3CC-EBC01E6D5058}" type="pres">
      <dgm:prSet presAssocID="{7CFC783A-4119-42FF-A05C-DA7AC6B9AFDB}" presName="Name37" presStyleLbl="parChTrans1D2" presStyleIdx="0" presStyleCnt="1"/>
      <dgm:spPr/>
      <dgm:t>
        <a:bodyPr/>
        <a:lstStyle/>
        <a:p>
          <a:endParaRPr lang="en-US"/>
        </a:p>
      </dgm:t>
    </dgm:pt>
    <dgm:pt modelId="{5D1F143F-4104-4162-8458-A8F50CEA2C7B}" type="pres">
      <dgm:prSet presAssocID="{122302BF-B59E-4DD9-8AD7-D7A24F148F1A}" presName="hierRoot2" presStyleCnt="0">
        <dgm:presLayoutVars>
          <dgm:hierBranch val="init"/>
        </dgm:presLayoutVars>
      </dgm:prSet>
      <dgm:spPr/>
    </dgm:pt>
    <dgm:pt modelId="{6B959731-E8FE-4E08-B455-33AB5BFC0098}" type="pres">
      <dgm:prSet presAssocID="{122302BF-B59E-4DD9-8AD7-D7A24F148F1A}" presName="rootComposite" presStyleCnt="0"/>
      <dgm:spPr/>
    </dgm:pt>
    <dgm:pt modelId="{665873F7-2EC0-4737-96EE-9030180DA0CD}" type="pres">
      <dgm:prSet presAssocID="{122302BF-B59E-4DD9-8AD7-D7A24F148F1A}" presName="rootText" presStyleLbl="node2" presStyleIdx="0" presStyleCnt="1">
        <dgm:presLayoutVars>
          <dgm:chPref val="3"/>
        </dgm:presLayoutVars>
      </dgm:prSet>
      <dgm:spPr/>
      <dgm:t>
        <a:bodyPr/>
        <a:lstStyle/>
        <a:p>
          <a:endParaRPr lang="en-US"/>
        </a:p>
      </dgm:t>
    </dgm:pt>
    <dgm:pt modelId="{CAC1BF56-6752-4E00-8EF1-E4F14F408F5D}" type="pres">
      <dgm:prSet presAssocID="{122302BF-B59E-4DD9-8AD7-D7A24F148F1A}" presName="rootConnector" presStyleLbl="node2" presStyleIdx="0" presStyleCnt="1"/>
      <dgm:spPr/>
      <dgm:t>
        <a:bodyPr/>
        <a:lstStyle/>
        <a:p>
          <a:endParaRPr lang="en-US"/>
        </a:p>
      </dgm:t>
    </dgm:pt>
    <dgm:pt modelId="{9E0533E7-80DF-4641-9D07-08C056943B44}" type="pres">
      <dgm:prSet presAssocID="{122302BF-B59E-4DD9-8AD7-D7A24F148F1A}" presName="hierChild4" presStyleCnt="0"/>
      <dgm:spPr/>
    </dgm:pt>
    <dgm:pt modelId="{BD545BE9-5EB0-4825-B7B1-11719830517F}" type="pres">
      <dgm:prSet presAssocID="{A681C8E3-B557-4228-911E-6B356108E441}" presName="Name37" presStyleLbl="parChTrans1D3" presStyleIdx="0" presStyleCnt="1"/>
      <dgm:spPr/>
      <dgm:t>
        <a:bodyPr/>
        <a:lstStyle/>
        <a:p>
          <a:endParaRPr lang="en-US"/>
        </a:p>
      </dgm:t>
    </dgm:pt>
    <dgm:pt modelId="{713BE0E4-BE3A-4630-BE2D-EC2963360B26}" type="pres">
      <dgm:prSet presAssocID="{1559691A-7CCA-4F1D-AA0D-C9AE158F81A6}" presName="hierRoot2" presStyleCnt="0">
        <dgm:presLayoutVars>
          <dgm:hierBranch val="init"/>
        </dgm:presLayoutVars>
      </dgm:prSet>
      <dgm:spPr/>
    </dgm:pt>
    <dgm:pt modelId="{A7B0568E-307D-4400-8866-EBB1DE4BD788}" type="pres">
      <dgm:prSet presAssocID="{1559691A-7CCA-4F1D-AA0D-C9AE158F81A6}" presName="rootComposite" presStyleCnt="0"/>
      <dgm:spPr/>
    </dgm:pt>
    <dgm:pt modelId="{9E46E74A-5A62-43EA-8BD4-473AB7CE6CD1}" type="pres">
      <dgm:prSet presAssocID="{1559691A-7CCA-4F1D-AA0D-C9AE158F81A6}" presName="rootText" presStyleLbl="node3" presStyleIdx="0" presStyleCnt="1">
        <dgm:presLayoutVars>
          <dgm:chPref val="3"/>
        </dgm:presLayoutVars>
      </dgm:prSet>
      <dgm:spPr/>
      <dgm:t>
        <a:bodyPr/>
        <a:lstStyle/>
        <a:p>
          <a:endParaRPr lang="en-US"/>
        </a:p>
      </dgm:t>
    </dgm:pt>
    <dgm:pt modelId="{EB28CB2C-8CE2-4657-A4A8-0413711104C3}" type="pres">
      <dgm:prSet presAssocID="{1559691A-7CCA-4F1D-AA0D-C9AE158F81A6}" presName="rootConnector" presStyleLbl="node3" presStyleIdx="0" presStyleCnt="1"/>
      <dgm:spPr/>
      <dgm:t>
        <a:bodyPr/>
        <a:lstStyle/>
        <a:p>
          <a:endParaRPr lang="en-US"/>
        </a:p>
      </dgm:t>
    </dgm:pt>
    <dgm:pt modelId="{419C31A1-919E-46F3-B240-F708E823AE8B}" type="pres">
      <dgm:prSet presAssocID="{1559691A-7CCA-4F1D-AA0D-C9AE158F81A6}" presName="hierChild4" presStyleCnt="0"/>
      <dgm:spPr/>
    </dgm:pt>
    <dgm:pt modelId="{AA767090-3E95-43B9-8608-076E0C36A37E}" type="pres">
      <dgm:prSet presAssocID="{5E5E421A-FED7-4822-9C5D-F3EEF8046477}" presName="Name37" presStyleLbl="parChTrans1D4" presStyleIdx="0" presStyleCnt="10"/>
      <dgm:spPr/>
      <dgm:t>
        <a:bodyPr/>
        <a:lstStyle/>
        <a:p>
          <a:endParaRPr lang="en-US"/>
        </a:p>
      </dgm:t>
    </dgm:pt>
    <dgm:pt modelId="{6EF318E6-4F8A-4FBC-8E0A-ADC780B978EE}" type="pres">
      <dgm:prSet presAssocID="{70E0292B-F261-45C7-BC57-AD5D47F5DDB6}" presName="hierRoot2" presStyleCnt="0">
        <dgm:presLayoutVars>
          <dgm:hierBranch val="init"/>
        </dgm:presLayoutVars>
      </dgm:prSet>
      <dgm:spPr/>
    </dgm:pt>
    <dgm:pt modelId="{8D2BEC2A-1C23-4031-B690-F1502EC223E1}" type="pres">
      <dgm:prSet presAssocID="{70E0292B-F261-45C7-BC57-AD5D47F5DDB6}" presName="rootComposite" presStyleCnt="0"/>
      <dgm:spPr/>
    </dgm:pt>
    <dgm:pt modelId="{724CF3D2-4D9F-4E6A-A8F4-4085198E8B59}" type="pres">
      <dgm:prSet presAssocID="{70E0292B-F261-45C7-BC57-AD5D47F5DDB6}" presName="rootText" presStyleLbl="node4" presStyleIdx="0" presStyleCnt="10" custScaleX="104878" custScaleY="118334" custLinFactX="100000" custLinFactNeighborX="127848" custLinFactNeighborY="54609">
        <dgm:presLayoutVars>
          <dgm:chPref val="3"/>
        </dgm:presLayoutVars>
      </dgm:prSet>
      <dgm:spPr/>
      <dgm:t>
        <a:bodyPr/>
        <a:lstStyle/>
        <a:p>
          <a:endParaRPr lang="en-US"/>
        </a:p>
      </dgm:t>
    </dgm:pt>
    <dgm:pt modelId="{7AF2077F-02CB-4976-853E-2144EAFF2115}" type="pres">
      <dgm:prSet presAssocID="{70E0292B-F261-45C7-BC57-AD5D47F5DDB6}" presName="rootConnector" presStyleLbl="node4" presStyleIdx="0" presStyleCnt="10"/>
      <dgm:spPr/>
      <dgm:t>
        <a:bodyPr/>
        <a:lstStyle/>
        <a:p>
          <a:endParaRPr lang="en-US"/>
        </a:p>
      </dgm:t>
    </dgm:pt>
    <dgm:pt modelId="{F59054E5-7F75-4DF9-82E0-B59F03793755}" type="pres">
      <dgm:prSet presAssocID="{70E0292B-F261-45C7-BC57-AD5D47F5DDB6}" presName="hierChild4" presStyleCnt="0"/>
      <dgm:spPr/>
    </dgm:pt>
    <dgm:pt modelId="{57002907-368D-4102-931D-57F39B52203E}" type="pres">
      <dgm:prSet presAssocID="{70E0292B-F261-45C7-BC57-AD5D47F5DDB6}" presName="hierChild5" presStyleCnt="0"/>
      <dgm:spPr/>
    </dgm:pt>
    <dgm:pt modelId="{AC7D4A8C-9FC3-495C-B30C-439C2C594198}" type="pres">
      <dgm:prSet presAssocID="{86688FF7-156E-4304-947D-7853DAB86534}" presName="Name37" presStyleLbl="parChTrans1D4" presStyleIdx="1" presStyleCnt="10"/>
      <dgm:spPr/>
      <dgm:t>
        <a:bodyPr/>
        <a:lstStyle/>
        <a:p>
          <a:endParaRPr lang="en-US"/>
        </a:p>
      </dgm:t>
    </dgm:pt>
    <dgm:pt modelId="{BDC7A588-F29D-459C-8BC3-A7CBA29FF870}" type="pres">
      <dgm:prSet presAssocID="{BC95C768-7892-4D75-91C8-6A4D5D207054}" presName="hierRoot2" presStyleCnt="0">
        <dgm:presLayoutVars>
          <dgm:hierBranch val="init"/>
        </dgm:presLayoutVars>
      </dgm:prSet>
      <dgm:spPr/>
    </dgm:pt>
    <dgm:pt modelId="{BBA1E540-C167-408E-A5B5-0707216B5485}" type="pres">
      <dgm:prSet presAssocID="{BC95C768-7892-4D75-91C8-6A4D5D207054}" presName="rootComposite" presStyleCnt="0"/>
      <dgm:spPr/>
    </dgm:pt>
    <dgm:pt modelId="{DA03B1C2-9F60-4894-AC93-890ACDBA10A0}" type="pres">
      <dgm:prSet presAssocID="{BC95C768-7892-4D75-91C8-6A4D5D207054}" presName="rootText" presStyleLbl="node4" presStyleIdx="1" presStyleCnt="10" custLinFactNeighborX="-51563" custLinFactNeighborY="-1033">
        <dgm:presLayoutVars>
          <dgm:chPref val="3"/>
        </dgm:presLayoutVars>
      </dgm:prSet>
      <dgm:spPr/>
      <dgm:t>
        <a:bodyPr/>
        <a:lstStyle/>
        <a:p>
          <a:endParaRPr lang="en-US"/>
        </a:p>
      </dgm:t>
    </dgm:pt>
    <dgm:pt modelId="{8C9F4418-3A2B-4CAC-9434-1BF29EB96C30}" type="pres">
      <dgm:prSet presAssocID="{BC95C768-7892-4D75-91C8-6A4D5D207054}" presName="rootConnector" presStyleLbl="node4" presStyleIdx="1" presStyleCnt="10"/>
      <dgm:spPr/>
      <dgm:t>
        <a:bodyPr/>
        <a:lstStyle/>
        <a:p>
          <a:endParaRPr lang="en-US"/>
        </a:p>
      </dgm:t>
    </dgm:pt>
    <dgm:pt modelId="{B305EF4A-4BEF-42B2-8D6D-F0913942F156}" type="pres">
      <dgm:prSet presAssocID="{BC95C768-7892-4D75-91C8-6A4D5D207054}" presName="hierChild4" presStyleCnt="0"/>
      <dgm:spPr/>
    </dgm:pt>
    <dgm:pt modelId="{C5E1B6BA-BDAC-4D8D-A21F-19CDBFAE5CFF}" type="pres">
      <dgm:prSet presAssocID="{B34FC494-2F4E-4EF5-8D91-B5823B3A9883}" presName="Name37" presStyleLbl="parChTrans1D4" presStyleIdx="2" presStyleCnt="10"/>
      <dgm:spPr/>
      <dgm:t>
        <a:bodyPr/>
        <a:lstStyle/>
        <a:p>
          <a:endParaRPr lang="en-US"/>
        </a:p>
      </dgm:t>
    </dgm:pt>
    <dgm:pt modelId="{5A403345-67D5-445A-BB1A-BA4450935364}" type="pres">
      <dgm:prSet presAssocID="{46D67B34-B0D6-4FB3-9F48-C03A515F295F}" presName="hierRoot2" presStyleCnt="0">
        <dgm:presLayoutVars>
          <dgm:hierBranch val="init"/>
        </dgm:presLayoutVars>
      </dgm:prSet>
      <dgm:spPr/>
    </dgm:pt>
    <dgm:pt modelId="{F55ABAFB-C9FD-4AC7-8CA3-8BDB67A57FB9}" type="pres">
      <dgm:prSet presAssocID="{46D67B34-B0D6-4FB3-9F48-C03A515F295F}" presName="rootComposite" presStyleCnt="0"/>
      <dgm:spPr/>
    </dgm:pt>
    <dgm:pt modelId="{4EEB9419-EB67-474A-9B75-54388D332B03}" type="pres">
      <dgm:prSet presAssocID="{46D67B34-B0D6-4FB3-9F48-C03A515F295F}" presName="rootText" presStyleLbl="node4" presStyleIdx="2" presStyleCnt="10" custLinFactNeighborX="-43310" custLinFactNeighborY="48056">
        <dgm:presLayoutVars>
          <dgm:chPref val="3"/>
        </dgm:presLayoutVars>
      </dgm:prSet>
      <dgm:spPr/>
      <dgm:t>
        <a:bodyPr/>
        <a:lstStyle/>
        <a:p>
          <a:endParaRPr lang="en-US"/>
        </a:p>
      </dgm:t>
    </dgm:pt>
    <dgm:pt modelId="{198FCBC3-33A3-4ECB-B8CC-B2040344711F}" type="pres">
      <dgm:prSet presAssocID="{46D67B34-B0D6-4FB3-9F48-C03A515F295F}" presName="rootConnector" presStyleLbl="node4" presStyleIdx="2" presStyleCnt="10"/>
      <dgm:spPr/>
      <dgm:t>
        <a:bodyPr/>
        <a:lstStyle/>
        <a:p>
          <a:endParaRPr lang="en-US"/>
        </a:p>
      </dgm:t>
    </dgm:pt>
    <dgm:pt modelId="{F7A54032-4333-4348-95FC-D26D8674F3CE}" type="pres">
      <dgm:prSet presAssocID="{46D67B34-B0D6-4FB3-9F48-C03A515F295F}" presName="hierChild4" presStyleCnt="0"/>
      <dgm:spPr/>
    </dgm:pt>
    <dgm:pt modelId="{D427BDB0-F50E-4000-BAB2-6F9EAF768C2B}" type="pres">
      <dgm:prSet presAssocID="{46D67B34-B0D6-4FB3-9F48-C03A515F295F}" presName="hierChild5" presStyleCnt="0"/>
      <dgm:spPr/>
    </dgm:pt>
    <dgm:pt modelId="{0011B186-A2C7-45D9-B5C9-23FB0381A772}" type="pres">
      <dgm:prSet presAssocID="{BC95C768-7892-4D75-91C8-6A4D5D207054}" presName="hierChild5" presStyleCnt="0"/>
      <dgm:spPr/>
    </dgm:pt>
    <dgm:pt modelId="{59F9E235-5F84-4A2B-9879-EFD45D6BAA16}" type="pres">
      <dgm:prSet presAssocID="{C5231D6D-98FE-406F-A8EB-6DF1B082232E}" presName="Name37" presStyleLbl="parChTrans1D4" presStyleIdx="3" presStyleCnt="10"/>
      <dgm:spPr/>
      <dgm:t>
        <a:bodyPr/>
        <a:lstStyle/>
        <a:p>
          <a:endParaRPr lang="en-US"/>
        </a:p>
      </dgm:t>
    </dgm:pt>
    <dgm:pt modelId="{6CA863AB-BCA3-4854-90EE-EFE140A74897}" type="pres">
      <dgm:prSet presAssocID="{FDDD925C-CA44-4D99-A703-F232AE5A46FE}" presName="hierRoot2" presStyleCnt="0">
        <dgm:presLayoutVars>
          <dgm:hierBranch val="init"/>
        </dgm:presLayoutVars>
      </dgm:prSet>
      <dgm:spPr/>
    </dgm:pt>
    <dgm:pt modelId="{33A5CC90-2469-422B-957D-1C3CE8A70AAC}" type="pres">
      <dgm:prSet presAssocID="{FDDD925C-CA44-4D99-A703-F232AE5A46FE}" presName="rootComposite" presStyleCnt="0"/>
      <dgm:spPr/>
    </dgm:pt>
    <dgm:pt modelId="{363C7D57-D147-4F25-B862-A53AEDFB816F}" type="pres">
      <dgm:prSet presAssocID="{FDDD925C-CA44-4D99-A703-F232AE5A46FE}" presName="rootText" presStyleLbl="node4" presStyleIdx="3" presStyleCnt="10" custLinFactX="-153073" custLinFactNeighborX="-200000" custLinFactNeighborY="160">
        <dgm:presLayoutVars>
          <dgm:chPref val="3"/>
        </dgm:presLayoutVars>
      </dgm:prSet>
      <dgm:spPr/>
      <dgm:t>
        <a:bodyPr/>
        <a:lstStyle/>
        <a:p>
          <a:endParaRPr lang="en-US"/>
        </a:p>
      </dgm:t>
    </dgm:pt>
    <dgm:pt modelId="{2C6A171F-3E5F-4D55-8630-0CB24F94B198}" type="pres">
      <dgm:prSet presAssocID="{FDDD925C-CA44-4D99-A703-F232AE5A46FE}" presName="rootConnector" presStyleLbl="node4" presStyleIdx="3" presStyleCnt="10"/>
      <dgm:spPr/>
      <dgm:t>
        <a:bodyPr/>
        <a:lstStyle/>
        <a:p>
          <a:endParaRPr lang="en-US"/>
        </a:p>
      </dgm:t>
    </dgm:pt>
    <dgm:pt modelId="{B4F5A3FD-E0DC-4062-9A1E-A2018CCB8B1B}" type="pres">
      <dgm:prSet presAssocID="{FDDD925C-CA44-4D99-A703-F232AE5A46FE}" presName="hierChild4" presStyleCnt="0"/>
      <dgm:spPr/>
    </dgm:pt>
    <dgm:pt modelId="{C7FDA119-5CFD-4DD0-81CA-6988C3A777FC}" type="pres">
      <dgm:prSet presAssocID="{705508A1-8592-4D6A-BEB0-C0C9CD55294B}" presName="Name37" presStyleLbl="parChTrans1D4" presStyleIdx="4" presStyleCnt="10"/>
      <dgm:spPr/>
      <dgm:t>
        <a:bodyPr/>
        <a:lstStyle/>
        <a:p>
          <a:endParaRPr lang="en-US"/>
        </a:p>
      </dgm:t>
    </dgm:pt>
    <dgm:pt modelId="{F249D5BB-54F9-4D42-96AC-EB377A716018}" type="pres">
      <dgm:prSet presAssocID="{FDE7B76D-C01C-44A7-9090-E1E4B0229B99}" presName="hierRoot2" presStyleCnt="0">
        <dgm:presLayoutVars>
          <dgm:hierBranch val="init"/>
        </dgm:presLayoutVars>
      </dgm:prSet>
      <dgm:spPr/>
    </dgm:pt>
    <dgm:pt modelId="{8BB8602D-4C5B-40F6-BA9A-DB151344223A}" type="pres">
      <dgm:prSet presAssocID="{FDE7B76D-C01C-44A7-9090-E1E4B0229B99}" presName="rootComposite" presStyleCnt="0"/>
      <dgm:spPr/>
    </dgm:pt>
    <dgm:pt modelId="{898576C9-6EDA-4E84-973D-ECB2BAA43A78}" type="pres">
      <dgm:prSet presAssocID="{FDE7B76D-C01C-44A7-9090-E1E4B0229B99}" presName="rootText" presStyleLbl="node4" presStyleIdx="4" presStyleCnt="10" custLinFactX="-141772" custLinFactNeighborX="-200000" custLinFactNeighborY="77">
        <dgm:presLayoutVars>
          <dgm:chPref val="3"/>
        </dgm:presLayoutVars>
      </dgm:prSet>
      <dgm:spPr/>
      <dgm:t>
        <a:bodyPr/>
        <a:lstStyle/>
        <a:p>
          <a:endParaRPr lang="en-US"/>
        </a:p>
      </dgm:t>
    </dgm:pt>
    <dgm:pt modelId="{DD03F2F2-2F0D-4B61-948B-BBA91500CD43}" type="pres">
      <dgm:prSet presAssocID="{FDE7B76D-C01C-44A7-9090-E1E4B0229B99}" presName="rootConnector" presStyleLbl="node4" presStyleIdx="4" presStyleCnt="10"/>
      <dgm:spPr/>
      <dgm:t>
        <a:bodyPr/>
        <a:lstStyle/>
        <a:p>
          <a:endParaRPr lang="en-US"/>
        </a:p>
      </dgm:t>
    </dgm:pt>
    <dgm:pt modelId="{886EAC51-777A-43B3-B4AA-8740E4192E66}" type="pres">
      <dgm:prSet presAssocID="{FDE7B76D-C01C-44A7-9090-E1E4B0229B99}" presName="hierChild4" presStyleCnt="0"/>
      <dgm:spPr/>
    </dgm:pt>
    <dgm:pt modelId="{66A21144-B14D-4A64-98A6-AB849A05C3C4}" type="pres">
      <dgm:prSet presAssocID="{FDE7B76D-C01C-44A7-9090-E1E4B0229B99}" presName="hierChild5" presStyleCnt="0"/>
      <dgm:spPr/>
    </dgm:pt>
    <dgm:pt modelId="{17D9F280-FCF2-4920-8CC7-2A5AF522E091}" type="pres">
      <dgm:prSet presAssocID="{FDDD925C-CA44-4D99-A703-F232AE5A46FE}" presName="hierChild5" presStyleCnt="0"/>
      <dgm:spPr/>
    </dgm:pt>
    <dgm:pt modelId="{C89B9593-AB96-4886-B108-D70B4FC9BC45}" type="pres">
      <dgm:prSet presAssocID="{754ECDF0-2C1B-49F8-8A99-D9EDCC501438}" presName="Name37" presStyleLbl="parChTrans1D4" presStyleIdx="5" presStyleCnt="10"/>
      <dgm:spPr/>
      <dgm:t>
        <a:bodyPr/>
        <a:lstStyle/>
        <a:p>
          <a:endParaRPr lang="en-US"/>
        </a:p>
      </dgm:t>
    </dgm:pt>
    <dgm:pt modelId="{094369F1-5968-491D-8490-775F72936755}" type="pres">
      <dgm:prSet presAssocID="{2D2769B9-7FCC-4ACC-9623-5AD1A3CDEA51}" presName="hierRoot2" presStyleCnt="0">
        <dgm:presLayoutVars>
          <dgm:hierBranch val="init"/>
        </dgm:presLayoutVars>
      </dgm:prSet>
      <dgm:spPr/>
    </dgm:pt>
    <dgm:pt modelId="{A2728565-FF6D-4B30-8CAE-320276BBCD51}" type="pres">
      <dgm:prSet presAssocID="{2D2769B9-7FCC-4ACC-9623-5AD1A3CDEA51}" presName="rootComposite" presStyleCnt="0"/>
      <dgm:spPr/>
    </dgm:pt>
    <dgm:pt modelId="{50AF0AC3-74E6-4B9B-8CD4-18CFC1C7C8B7}" type="pres">
      <dgm:prSet presAssocID="{2D2769B9-7FCC-4ACC-9623-5AD1A3CDEA51}" presName="rootText" presStyleLbl="node4" presStyleIdx="5" presStyleCnt="10">
        <dgm:presLayoutVars>
          <dgm:chPref val="3"/>
        </dgm:presLayoutVars>
      </dgm:prSet>
      <dgm:spPr/>
      <dgm:t>
        <a:bodyPr/>
        <a:lstStyle/>
        <a:p>
          <a:endParaRPr lang="en-US"/>
        </a:p>
      </dgm:t>
    </dgm:pt>
    <dgm:pt modelId="{10575619-6EF1-4A3E-BF90-8CEB9EF126CD}" type="pres">
      <dgm:prSet presAssocID="{2D2769B9-7FCC-4ACC-9623-5AD1A3CDEA51}" presName="rootConnector" presStyleLbl="node4" presStyleIdx="5" presStyleCnt="10"/>
      <dgm:spPr/>
      <dgm:t>
        <a:bodyPr/>
        <a:lstStyle/>
        <a:p>
          <a:endParaRPr lang="en-US"/>
        </a:p>
      </dgm:t>
    </dgm:pt>
    <dgm:pt modelId="{7E7076C2-DC59-4869-8956-83FB1575D5D8}" type="pres">
      <dgm:prSet presAssocID="{2D2769B9-7FCC-4ACC-9623-5AD1A3CDEA51}" presName="hierChild4" presStyleCnt="0"/>
      <dgm:spPr/>
    </dgm:pt>
    <dgm:pt modelId="{D6BB81D1-F5B2-49AF-958A-C1EE3848C925}" type="pres">
      <dgm:prSet presAssocID="{E660EC61-7684-464F-82AF-ECFE13655679}" presName="Name37" presStyleLbl="parChTrans1D4" presStyleIdx="6" presStyleCnt="10"/>
      <dgm:spPr/>
      <dgm:t>
        <a:bodyPr/>
        <a:lstStyle/>
        <a:p>
          <a:endParaRPr lang="en-US"/>
        </a:p>
      </dgm:t>
    </dgm:pt>
    <dgm:pt modelId="{146AE5CC-9AD5-4F49-8DD9-CC4B5FEE35D4}" type="pres">
      <dgm:prSet presAssocID="{0FEB688A-11C0-472A-AC64-6391756AD01F}" presName="hierRoot2" presStyleCnt="0">
        <dgm:presLayoutVars>
          <dgm:hierBranch val="init"/>
        </dgm:presLayoutVars>
      </dgm:prSet>
      <dgm:spPr/>
    </dgm:pt>
    <dgm:pt modelId="{A2ADFE3B-3C79-46CA-88C0-9DA871E96F6D}" type="pres">
      <dgm:prSet presAssocID="{0FEB688A-11C0-472A-AC64-6391756AD01F}" presName="rootComposite" presStyleCnt="0"/>
      <dgm:spPr/>
    </dgm:pt>
    <dgm:pt modelId="{90EB7E5D-8C7E-4C87-B2ED-A72C1BD05C03}" type="pres">
      <dgm:prSet presAssocID="{0FEB688A-11C0-472A-AC64-6391756AD01F}" presName="rootText" presStyleLbl="node4" presStyleIdx="6" presStyleCnt="10">
        <dgm:presLayoutVars>
          <dgm:chPref val="3"/>
        </dgm:presLayoutVars>
      </dgm:prSet>
      <dgm:spPr/>
      <dgm:t>
        <a:bodyPr/>
        <a:lstStyle/>
        <a:p>
          <a:endParaRPr lang="en-US"/>
        </a:p>
      </dgm:t>
    </dgm:pt>
    <dgm:pt modelId="{4C6D5330-2BB8-44EC-AE5F-13217F21A160}" type="pres">
      <dgm:prSet presAssocID="{0FEB688A-11C0-472A-AC64-6391756AD01F}" presName="rootConnector" presStyleLbl="node4" presStyleIdx="6" presStyleCnt="10"/>
      <dgm:spPr/>
      <dgm:t>
        <a:bodyPr/>
        <a:lstStyle/>
        <a:p>
          <a:endParaRPr lang="en-US"/>
        </a:p>
      </dgm:t>
    </dgm:pt>
    <dgm:pt modelId="{3A2368C7-C11A-4361-9263-3D6F7E49A6E8}" type="pres">
      <dgm:prSet presAssocID="{0FEB688A-11C0-472A-AC64-6391756AD01F}" presName="hierChild4" presStyleCnt="0"/>
      <dgm:spPr/>
    </dgm:pt>
    <dgm:pt modelId="{9342CFBD-0D76-48C3-9B3F-A3B4A1BBFE13}" type="pres">
      <dgm:prSet presAssocID="{0FEB688A-11C0-472A-AC64-6391756AD01F}" presName="hierChild5" presStyleCnt="0"/>
      <dgm:spPr/>
    </dgm:pt>
    <dgm:pt modelId="{F5E72DD5-CAF1-41CB-9BDA-330734CC7FAB}" type="pres">
      <dgm:prSet presAssocID="{86BA0FB3-6977-4097-A471-2CDFDFCCED14}" presName="Name37" presStyleLbl="parChTrans1D4" presStyleIdx="7" presStyleCnt="10"/>
      <dgm:spPr/>
      <dgm:t>
        <a:bodyPr/>
        <a:lstStyle/>
        <a:p>
          <a:endParaRPr lang="en-US"/>
        </a:p>
      </dgm:t>
    </dgm:pt>
    <dgm:pt modelId="{FB9AD30F-1554-4788-B1D8-F43BF06543E7}" type="pres">
      <dgm:prSet presAssocID="{43D9D540-B288-4D4A-B878-CCB580360ECF}" presName="hierRoot2" presStyleCnt="0">
        <dgm:presLayoutVars>
          <dgm:hierBranch val="init"/>
        </dgm:presLayoutVars>
      </dgm:prSet>
      <dgm:spPr/>
    </dgm:pt>
    <dgm:pt modelId="{37F3194F-7A0D-4912-9070-09631E9113A3}" type="pres">
      <dgm:prSet presAssocID="{43D9D540-B288-4D4A-B878-CCB580360ECF}" presName="rootComposite" presStyleCnt="0"/>
      <dgm:spPr/>
    </dgm:pt>
    <dgm:pt modelId="{2A4CAC0F-8214-4E1C-AC49-A6FE4FAF977F}" type="pres">
      <dgm:prSet presAssocID="{43D9D540-B288-4D4A-B878-CCB580360ECF}" presName="rootText" presStyleLbl="node4" presStyleIdx="7" presStyleCnt="10">
        <dgm:presLayoutVars>
          <dgm:chPref val="3"/>
        </dgm:presLayoutVars>
      </dgm:prSet>
      <dgm:spPr/>
      <dgm:t>
        <a:bodyPr/>
        <a:lstStyle/>
        <a:p>
          <a:endParaRPr lang="en-US"/>
        </a:p>
      </dgm:t>
    </dgm:pt>
    <dgm:pt modelId="{CD7EF3F4-842C-4291-AB5C-368A5CAD100D}" type="pres">
      <dgm:prSet presAssocID="{43D9D540-B288-4D4A-B878-CCB580360ECF}" presName="rootConnector" presStyleLbl="node4" presStyleIdx="7" presStyleCnt="10"/>
      <dgm:spPr/>
      <dgm:t>
        <a:bodyPr/>
        <a:lstStyle/>
        <a:p>
          <a:endParaRPr lang="en-US"/>
        </a:p>
      </dgm:t>
    </dgm:pt>
    <dgm:pt modelId="{5130605A-E18B-481E-B38F-D33809496576}" type="pres">
      <dgm:prSet presAssocID="{43D9D540-B288-4D4A-B878-CCB580360ECF}" presName="hierChild4" presStyleCnt="0"/>
      <dgm:spPr/>
    </dgm:pt>
    <dgm:pt modelId="{FE3F8267-6283-48B1-820F-8FB2830AABFD}" type="pres">
      <dgm:prSet presAssocID="{43D9D540-B288-4D4A-B878-CCB580360ECF}" presName="hierChild5" presStyleCnt="0"/>
      <dgm:spPr/>
    </dgm:pt>
    <dgm:pt modelId="{FB7A7122-C31D-4017-A0A6-8E38E65D2446}" type="pres">
      <dgm:prSet presAssocID="{2D2769B9-7FCC-4ACC-9623-5AD1A3CDEA51}" presName="hierChild5" presStyleCnt="0"/>
      <dgm:spPr/>
    </dgm:pt>
    <dgm:pt modelId="{48EEEC3A-0D0B-4BA5-B568-D8095D6FFEF3}" type="pres">
      <dgm:prSet presAssocID="{25B39D09-F18C-443C-946C-70F2B5C737D0}" presName="Name37" presStyleLbl="parChTrans1D4" presStyleIdx="8" presStyleCnt="10"/>
      <dgm:spPr/>
      <dgm:t>
        <a:bodyPr/>
        <a:lstStyle/>
        <a:p>
          <a:endParaRPr lang="en-US"/>
        </a:p>
      </dgm:t>
    </dgm:pt>
    <dgm:pt modelId="{F7BE6C14-2D37-4F94-843F-736883583B26}" type="pres">
      <dgm:prSet presAssocID="{ED6C6160-0E6D-4382-A6F6-D635B6ACBEA8}" presName="hierRoot2" presStyleCnt="0">
        <dgm:presLayoutVars>
          <dgm:hierBranch val="init"/>
        </dgm:presLayoutVars>
      </dgm:prSet>
      <dgm:spPr/>
    </dgm:pt>
    <dgm:pt modelId="{01FA4E2D-7309-4FD9-BDC9-3A346BC9BA66}" type="pres">
      <dgm:prSet presAssocID="{ED6C6160-0E6D-4382-A6F6-D635B6ACBEA8}" presName="rootComposite" presStyleCnt="0"/>
      <dgm:spPr/>
    </dgm:pt>
    <dgm:pt modelId="{2E1516A9-2B89-4540-AA05-6B65B5BDD99A}" type="pres">
      <dgm:prSet presAssocID="{ED6C6160-0E6D-4382-A6F6-D635B6ACBEA8}" presName="rootText" presStyleLbl="node4" presStyleIdx="8" presStyleCnt="10">
        <dgm:presLayoutVars>
          <dgm:chPref val="3"/>
        </dgm:presLayoutVars>
      </dgm:prSet>
      <dgm:spPr/>
      <dgm:t>
        <a:bodyPr/>
        <a:lstStyle/>
        <a:p>
          <a:endParaRPr lang="en-US"/>
        </a:p>
      </dgm:t>
    </dgm:pt>
    <dgm:pt modelId="{5E33DF82-A18C-4973-AFCF-5F7A040F18B4}" type="pres">
      <dgm:prSet presAssocID="{ED6C6160-0E6D-4382-A6F6-D635B6ACBEA8}" presName="rootConnector" presStyleLbl="node4" presStyleIdx="8" presStyleCnt="10"/>
      <dgm:spPr/>
      <dgm:t>
        <a:bodyPr/>
        <a:lstStyle/>
        <a:p>
          <a:endParaRPr lang="en-US"/>
        </a:p>
      </dgm:t>
    </dgm:pt>
    <dgm:pt modelId="{BCD995FF-852D-4FFA-AB5A-DB0CE375A6FF}" type="pres">
      <dgm:prSet presAssocID="{ED6C6160-0E6D-4382-A6F6-D635B6ACBEA8}" presName="hierChild4" presStyleCnt="0"/>
      <dgm:spPr/>
    </dgm:pt>
    <dgm:pt modelId="{73942A86-7153-4089-872B-3FB63F39B3AD}" type="pres">
      <dgm:prSet presAssocID="{F6422D8A-CC35-4678-8760-5051B27EA9B1}" presName="Name37" presStyleLbl="parChTrans1D4" presStyleIdx="9" presStyleCnt="10"/>
      <dgm:spPr/>
      <dgm:t>
        <a:bodyPr/>
        <a:lstStyle/>
        <a:p>
          <a:endParaRPr lang="en-US"/>
        </a:p>
      </dgm:t>
    </dgm:pt>
    <dgm:pt modelId="{C9692307-9C37-463A-AB93-8965CFBD5812}" type="pres">
      <dgm:prSet presAssocID="{D842DF0D-AE81-4DDE-9F23-3F89AC75C26E}" presName="hierRoot2" presStyleCnt="0">
        <dgm:presLayoutVars>
          <dgm:hierBranch val="init"/>
        </dgm:presLayoutVars>
      </dgm:prSet>
      <dgm:spPr/>
    </dgm:pt>
    <dgm:pt modelId="{A9E860B1-D3EA-4C05-88F0-BCBC361DFDD2}" type="pres">
      <dgm:prSet presAssocID="{D842DF0D-AE81-4DDE-9F23-3F89AC75C26E}" presName="rootComposite" presStyleCnt="0"/>
      <dgm:spPr/>
    </dgm:pt>
    <dgm:pt modelId="{68BA3899-D1BF-4EC7-AAEC-966ECA0B4457}" type="pres">
      <dgm:prSet presAssocID="{D842DF0D-AE81-4DDE-9F23-3F89AC75C26E}" presName="rootText" presStyleLbl="node4" presStyleIdx="9" presStyleCnt="10" custScaleX="110737" custScaleY="126925" custLinFactNeighborX="32877" custLinFactNeighborY="-14217">
        <dgm:presLayoutVars>
          <dgm:chPref val="3"/>
        </dgm:presLayoutVars>
      </dgm:prSet>
      <dgm:spPr/>
      <dgm:t>
        <a:bodyPr/>
        <a:lstStyle/>
        <a:p>
          <a:endParaRPr lang="en-US"/>
        </a:p>
      </dgm:t>
    </dgm:pt>
    <dgm:pt modelId="{CBF6B35D-25E5-4359-8E4C-88289A19ECB9}" type="pres">
      <dgm:prSet presAssocID="{D842DF0D-AE81-4DDE-9F23-3F89AC75C26E}" presName="rootConnector" presStyleLbl="node4" presStyleIdx="9" presStyleCnt="10"/>
      <dgm:spPr/>
      <dgm:t>
        <a:bodyPr/>
        <a:lstStyle/>
        <a:p>
          <a:endParaRPr lang="en-US"/>
        </a:p>
      </dgm:t>
    </dgm:pt>
    <dgm:pt modelId="{E1E83EE1-12B8-4410-9324-BA1C7F8F29BF}" type="pres">
      <dgm:prSet presAssocID="{D842DF0D-AE81-4DDE-9F23-3F89AC75C26E}" presName="hierChild4" presStyleCnt="0"/>
      <dgm:spPr/>
    </dgm:pt>
    <dgm:pt modelId="{973FB07D-0A34-4FD8-82ED-7971431CAA83}" type="pres">
      <dgm:prSet presAssocID="{D842DF0D-AE81-4DDE-9F23-3F89AC75C26E}" presName="hierChild5" presStyleCnt="0"/>
      <dgm:spPr/>
    </dgm:pt>
    <dgm:pt modelId="{D91BD0C9-67E3-4813-9705-827F5CACC265}" type="pres">
      <dgm:prSet presAssocID="{ED6C6160-0E6D-4382-A6F6-D635B6ACBEA8}" presName="hierChild5" presStyleCnt="0"/>
      <dgm:spPr/>
    </dgm:pt>
    <dgm:pt modelId="{4548D504-EFE4-434F-B585-EA16E20C4F79}" type="pres">
      <dgm:prSet presAssocID="{1559691A-7CCA-4F1D-AA0D-C9AE158F81A6}" presName="hierChild5" presStyleCnt="0"/>
      <dgm:spPr/>
    </dgm:pt>
    <dgm:pt modelId="{727403E9-0871-464B-ADFB-439ACBCD7B32}" type="pres">
      <dgm:prSet presAssocID="{122302BF-B59E-4DD9-8AD7-D7A24F148F1A}" presName="hierChild5" presStyleCnt="0"/>
      <dgm:spPr/>
    </dgm:pt>
    <dgm:pt modelId="{30B6E78F-54ED-413F-99F6-BECAECB2DB67}" type="pres">
      <dgm:prSet presAssocID="{CDCA883F-664B-42C6-A683-98594ADF9E5F}" presName="hierChild3" presStyleCnt="0"/>
      <dgm:spPr/>
    </dgm:pt>
  </dgm:ptLst>
  <dgm:cxnLst>
    <dgm:cxn modelId="{D7137CF6-4C81-4A1B-AE13-A0D5299BD2A9}" type="presOf" srcId="{122302BF-B59E-4DD9-8AD7-D7A24F148F1A}" destId="{665873F7-2EC0-4737-96EE-9030180DA0CD}" srcOrd="0" destOrd="0" presId="urn:microsoft.com/office/officeart/2005/8/layout/orgChart1"/>
    <dgm:cxn modelId="{BAC16FA6-3C71-48A2-8508-CA9B34BBFEE4}" type="presOf" srcId="{FDDD925C-CA44-4D99-A703-F232AE5A46FE}" destId="{363C7D57-D147-4F25-B862-A53AEDFB816F}" srcOrd="0" destOrd="0" presId="urn:microsoft.com/office/officeart/2005/8/layout/orgChart1"/>
    <dgm:cxn modelId="{EB413258-8BE3-4F59-B577-709686D7EE14}" type="presOf" srcId="{D842DF0D-AE81-4DDE-9F23-3F89AC75C26E}" destId="{68BA3899-D1BF-4EC7-AAEC-966ECA0B4457}" srcOrd="0" destOrd="0" presId="urn:microsoft.com/office/officeart/2005/8/layout/orgChart1"/>
    <dgm:cxn modelId="{0AB8C15F-E9F7-4C30-9F76-38C1106F78E8}" type="presOf" srcId="{D842DF0D-AE81-4DDE-9F23-3F89AC75C26E}" destId="{CBF6B35D-25E5-4359-8E4C-88289A19ECB9}" srcOrd="1" destOrd="0" presId="urn:microsoft.com/office/officeart/2005/8/layout/orgChart1"/>
    <dgm:cxn modelId="{9D28CAC8-8E2F-421D-B336-E899DFEB5546}" type="presOf" srcId="{A681C8E3-B557-4228-911E-6B356108E441}" destId="{BD545BE9-5EB0-4825-B7B1-11719830517F}" srcOrd="0" destOrd="0" presId="urn:microsoft.com/office/officeart/2005/8/layout/orgChart1"/>
    <dgm:cxn modelId="{9791A81A-6DF6-41A7-8CD1-E3D99C009266}" type="presOf" srcId="{FDE7B76D-C01C-44A7-9090-E1E4B0229B99}" destId="{898576C9-6EDA-4E84-973D-ECB2BAA43A78}" srcOrd="0" destOrd="0" presId="urn:microsoft.com/office/officeart/2005/8/layout/orgChart1"/>
    <dgm:cxn modelId="{93DF887D-EE29-4DFE-A949-CB80AC16B5CC}" type="presOf" srcId="{E660EC61-7684-464F-82AF-ECFE13655679}" destId="{D6BB81D1-F5B2-49AF-958A-C1EE3848C925}" srcOrd="0" destOrd="0" presId="urn:microsoft.com/office/officeart/2005/8/layout/orgChart1"/>
    <dgm:cxn modelId="{DA6D8DA8-DF66-48D8-B157-8B9A293061D8}" srcId="{FDDD925C-CA44-4D99-A703-F232AE5A46FE}" destId="{FDE7B76D-C01C-44A7-9090-E1E4B0229B99}" srcOrd="0" destOrd="0" parTransId="{705508A1-8592-4D6A-BEB0-C0C9CD55294B}" sibTransId="{7FBBA58C-3F42-4C7C-9421-F008D4864F7B}"/>
    <dgm:cxn modelId="{9EEDD28F-6EA4-460A-B05A-8995996D7EC8}" type="presOf" srcId="{7CFC783A-4119-42FF-A05C-DA7AC6B9AFDB}" destId="{5497AE31-2266-4D1B-B3CC-EBC01E6D5058}" srcOrd="0" destOrd="0" presId="urn:microsoft.com/office/officeart/2005/8/layout/orgChart1"/>
    <dgm:cxn modelId="{87294FA3-070E-4D58-A1BF-959DC0681595}" type="presOf" srcId="{F6422D8A-CC35-4678-8760-5051B27EA9B1}" destId="{73942A86-7153-4089-872B-3FB63F39B3AD}" srcOrd="0" destOrd="0" presId="urn:microsoft.com/office/officeart/2005/8/layout/orgChart1"/>
    <dgm:cxn modelId="{DDC8DD28-63B2-4DB1-8595-D12F4B045F88}" srcId="{CDCA883F-664B-42C6-A683-98594ADF9E5F}" destId="{122302BF-B59E-4DD9-8AD7-D7A24F148F1A}" srcOrd="0" destOrd="0" parTransId="{7CFC783A-4119-42FF-A05C-DA7AC6B9AFDB}" sibTransId="{359B4E51-6A4D-4982-9E7D-2984A88C0F28}"/>
    <dgm:cxn modelId="{01B01D4D-99BE-4F13-96C7-DACC2A9B82C1}" type="presOf" srcId="{1559691A-7CCA-4F1D-AA0D-C9AE158F81A6}" destId="{EB28CB2C-8CE2-4657-A4A8-0413711104C3}" srcOrd="1" destOrd="0" presId="urn:microsoft.com/office/officeart/2005/8/layout/orgChart1"/>
    <dgm:cxn modelId="{57C59414-DF51-4533-919E-412B330F2879}" type="presOf" srcId="{754ECDF0-2C1B-49F8-8A99-D9EDCC501438}" destId="{C89B9593-AB96-4886-B108-D70B4FC9BC45}" srcOrd="0" destOrd="0" presId="urn:microsoft.com/office/officeart/2005/8/layout/orgChart1"/>
    <dgm:cxn modelId="{B0887264-6E95-42C8-B6EC-688CD5CAB0D2}" srcId="{1559691A-7CCA-4F1D-AA0D-C9AE158F81A6}" destId="{FDDD925C-CA44-4D99-A703-F232AE5A46FE}" srcOrd="2" destOrd="0" parTransId="{C5231D6D-98FE-406F-A8EB-6DF1B082232E}" sibTransId="{9AB6EB73-D34F-4CD2-9124-2EFE83138E2A}"/>
    <dgm:cxn modelId="{E76E81B5-07E9-4B00-ACC7-10A347AEA67F}" type="presOf" srcId="{70E0292B-F261-45C7-BC57-AD5D47F5DDB6}" destId="{724CF3D2-4D9F-4E6A-A8F4-4085198E8B59}" srcOrd="0" destOrd="0" presId="urn:microsoft.com/office/officeart/2005/8/layout/orgChart1"/>
    <dgm:cxn modelId="{4C41E1E1-576F-447F-B098-E8DDBD0ECC00}" srcId="{2D2769B9-7FCC-4ACC-9623-5AD1A3CDEA51}" destId="{43D9D540-B288-4D4A-B878-CCB580360ECF}" srcOrd="1" destOrd="0" parTransId="{86BA0FB3-6977-4097-A471-2CDFDFCCED14}" sibTransId="{D7D1E949-8230-4EF5-98F8-E4ADE732D026}"/>
    <dgm:cxn modelId="{1D8E3D5F-1B88-48A7-8D2F-5809A0B135F6}" type="presOf" srcId="{70E0292B-F261-45C7-BC57-AD5D47F5DDB6}" destId="{7AF2077F-02CB-4976-853E-2144EAFF2115}" srcOrd="1" destOrd="0" presId="urn:microsoft.com/office/officeart/2005/8/layout/orgChart1"/>
    <dgm:cxn modelId="{628AEE3C-277A-4D49-9D26-343D4F030A82}" type="presOf" srcId="{122302BF-B59E-4DD9-8AD7-D7A24F148F1A}" destId="{CAC1BF56-6752-4E00-8EF1-E4F14F408F5D}" srcOrd="1" destOrd="0" presId="urn:microsoft.com/office/officeart/2005/8/layout/orgChart1"/>
    <dgm:cxn modelId="{87F0B34C-9248-4115-B160-4AA2A149B0E1}" srcId="{2D2769B9-7FCC-4ACC-9623-5AD1A3CDEA51}" destId="{0FEB688A-11C0-472A-AC64-6391756AD01F}" srcOrd="0" destOrd="0" parTransId="{E660EC61-7684-464F-82AF-ECFE13655679}" sibTransId="{1F4F9628-388D-4805-8887-BD04548D2921}"/>
    <dgm:cxn modelId="{B722F0E0-C042-4B07-BC7B-0C97EC3A660D}" type="presOf" srcId="{1559691A-7CCA-4F1D-AA0D-C9AE158F81A6}" destId="{9E46E74A-5A62-43EA-8BD4-473AB7CE6CD1}" srcOrd="0" destOrd="0" presId="urn:microsoft.com/office/officeart/2005/8/layout/orgChart1"/>
    <dgm:cxn modelId="{1556D30E-E4B6-4CF6-A597-D5A779998CBE}" srcId="{122302BF-B59E-4DD9-8AD7-D7A24F148F1A}" destId="{1559691A-7CCA-4F1D-AA0D-C9AE158F81A6}" srcOrd="0" destOrd="0" parTransId="{A681C8E3-B557-4228-911E-6B356108E441}" sibTransId="{E1A21B8E-876A-471D-B6B2-0BBD9E806F4C}"/>
    <dgm:cxn modelId="{65A83934-CEB2-4818-96B5-1FD9B39FB16F}" type="presOf" srcId="{B34FC494-2F4E-4EF5-8D91-B5823B3A9883}" destId="{C5E1B6BA-BDAC-4D8D-A21F-19CDBFAE5CFF}" srcOrd="0" destOrd="0" presId="urn:microsoft.com/office/officeart/2005/8/layout/orgChart1"/>
    <dgm:cxn modelId="{07C7FE11-3084-40F4-9642-379C6FAC6AE3}" type="presOf" srcId="{BC95C768-7892-4D75-91C8-6A4D5D207054}" destId="{DA03B1C2-9F60-4894-AC93-890ACDBA10A0}" srcOrd="0" destOrd="0" presId="urn:microsoft.com/office/officeart/2005/8/layout/orgChart1"/>
    <dgm:cxn modelId="{3415D65A-C3FD-4439-BE67-316B6E87D654}" type="presOf" srcId="{CDCA883F-664B-42C6-A683-98594ADF9E5F}" destId="{0AE36662-85BA-4555-BE8F-9B6D4263EAC0}" srcOrd="0" destOrd="0" presId="urn:microsoft.com/office/officeart/2005/8/layout/orgChart1"/>
    <dgm:cxn modelId="{00F44771-7ED2-442A-9CCE-0D839E3FE827}" type="presOf" srcId="{FDE7B76D-C01C-44A7-9090-E1E4B0229B99}" destId="{DD03F2F2-2F0D-4B61-948B-BBA91500CD43}" srcOrd="1" destOrd="0" presId="urn:microsoft.com/office/officeart/2005/8/layout/orgChart1"/>
    <dgm:cxn modelId="{6A5F382D-1717-4BD2-93CB-258F43F50E94}" type="presOf" srcId="{2D2769B9-7FCC-4ACC-9623-5AD1A3CDEA51}" destId="{10575619-6EF1-4A3E-BF90-8CEB9EF126CD}" srcOrd="1" destOrd="0" presId="urn:microsoft.com/office/officeart/2005/8/layout/orgChart1"/>
    <dgm:cxn modelId="{5D028F71-3A09-46C8-80BE-6412CA1DD6A8}" type="presOf" srcId="{2D2769B9-7FCC-4ACC-9623-5AD1A3CDEA51}" destId="{50AF0AC3-74E6-4B9B-8CD4-18CFC1C7C8B7}" srcOrd="0" destOrd="0" presId="urn:microsoft.com/office/officeart/2005/8/layout/orgChart1"/>
    <dgm:cxn modelId="{4409DCA5-36F9-4F72-BB9C-F5681B41BAF4}" type="presOf" srcId="{5E5E421A-FED7-4822-9C5D-F3EEF8046477}" destId="{AA767090-3E95-43B9-8608-076E0C36A37E}" srcOrd="0" destOrd="0" presId="urn:microsoft.com/office/officeart/2005/8/layout/orgChart1"/>
    <dgm:cxn modelId="{74701783-A82F-4CB1-B0B3-36C1B37E6B00}" srcId="{5FD294A1-8638-48F5-A357-304A287184E4}" destId="{CDCA883F-664B-42C6-A683-98594ADF9E5F}" srcOrd="0" destOrd="0" parTransId="{13AC9FB1-F8B9-4606-964E-94A8E1029385}" sibTransId="{8315F735-6C0C-4110-BFB1-01BE52E06113}"/>
    <dgm:cxn modelId="{1BA017A9-D6A1-42F7-85F8-D134262BB2A0}" type="presOf" srcId="{CDCA883F-664B-42C6-A683-98594ADF9E5F}" destId="{0FE055E3-560C-41F0-BAFC-3D214F7EEA03}" srcOrd="1" destOrd="0" presId="urn:microsoft.com/office/officeart/2005/8/layout/orgChart1"/>
    <dgm:cxn modelId="{8019A668-BEBA-4719-8612-A9D6E6A522F9}" srcId="{1559691A-7CCA-4F1D-AA0D-C9AE158F81A6}" destId="{70E0292B-F261-45C7-BC57-AD5D47F5DDB6}" srcOrd="0" destOrd="0" parTransId="{5E5E421A-FED7-4822-9C5D-F3EEF8046477}" sibTransId="{C6AE2F25-D6E0-4535-9FC2-E2FAB149E39D}"/>
    <dgm:cxn modelId="{243C9F90-6DBD-40FF-8EDC-A8C0CA745F4A}" type="presOf" srcId="{0FEB688A-11C0-472A-AC64-6391756AD01F}" destId="{4C6D5330-2BB8-44EC-AE5F-13217F21A160}" srcOrd="1" destOrd="0" presId="urn:microsoft.com/office/officeart/2005/8/layout/orgChart1"/>
    <dgm:cxn modelId="{D89C2C5F-89D8-4D8B-8A2F-F08A113E3137}" type="presOf" srcId="{86BA0FB3-6977-4097-A471-2CDFDFCCED14}" destId="{F5E72DD5-CAF1-41CB-9BDA-330734CC7FAB}" srcOrd="0" destOrd="0" presId="urn:microsoft.com/office/officeart/2005/8/layout/orgChart1"/>
    <dgm:cxn modelId="{F325E88A-6A89-4842-90DB-60ECC6335AE0}" srcId="{BC95C768-7892-4D75-91C8-6A4D5D207054}" destId="{46D67B34-B0D6-4FB3-9F48-C03A515F295F}" srcOrd="0" destOrd="0" parTransId="{B34FC494-2F4E-4EF5-8D91-B5823B3A9883}" sibTransId="{7509B732-3B04-444A-9DB0-2944E49CE325}"/>
    <dgm:cxn modelId="{B1815986-BE9A-4D51-8630-D87DD0A9C568}" type="presOf" srcId="{46D67B34-B0D6-4FB3-9F48-C03A515F295F}" destId="{198FCBC3-33A3-4ECB-B8CC-B2040344711F}" srcOrd="1" destOrd="0" presId="urn:microsoft.com/office/officeart/2005/8/layout/orgChart1"/>
    <dgm:cxn modelId="{06B17DD3-0FFA-4749-B9F5-A45B84414EB4}" srcId="{1559691A-7CCA-4F1D-AA0D-C9AE158F81A6}" destId="{2D2769B9-7FCC-4ACC-9623-5AD1A3CDEA51}" srcOrd="3" destOrd="0" parTransId="{754ECDF0-2C1B-49F8-8A99-D9EDCC501438}" sibTransId="{8F6ADD30-9A2A-43CA-B946-A75DA25C535F}"/>
    <dgm:cxn modelId="{AC66AA41-3B81-4C9F-8C0E-3FBE2F7466FB}" type="presOf" srcId="{ED6C6160-0E6D-4382-A6F6-D635B6ACBEA8}" destId="{2E1516A9-2B89-4540-AA05-6B65B5BDD99A}" srcOrd="0" destOrd="0" presId="urn:microsoft.com/office/officeart/2005/8/layout/orgChart1"/>
    <dgm:cxn modelId="{DB4DA792-33AB-4589-A59E-4350BACF2DA4}" type="presOf" srcId="{BC95C768-7892-4D75-91C8-6A4D5D207054}" destId="{8C9F4418-3A2B-4CAC-9434-1BF29EB96C30}" srcOrd="1" destOrd="0" presId="urn:microsoft.com/office/officeart/2005/8/layout/orgChart1"/>
    <dgm:cxn modelId="{89578D28-F309-4502-B92D-5F4ED2D594E4}" srcId="{1559691A-7CCA-4F1D-AA0D-C9AE158F81A6}" destId="{BC95C768-7892-4D75-91C8-6A4D5D207054}" srcOrd="1" destOrd="0" parTransId="{86688FF7-156E-4304-947D-7853DAB86534}" sibTransId="{0AFB16EC-30B2-4B9A-815A-02EB4423FB9F}"/>
    <dgm:cxn modelId="{334AFD33-D0C5-4924-B50E-E8FF4570FE5C}" type="presOf" srcId="{0FEB688A-11C0-472A-AC64-6391756AD01F}" destId="{90EB7E5D-8C7E-4C87-B2ED-A72C1BD05C03}" srcOrd="0" destOrd="0" presId="urn:microsoft.com/office/officeart/2005/8/layout/orgChart1"/>
    <dgm:cxn modelId="{ABF266C1-1DAF-4326-854A-4300C6C224A5}" type="presOf" srcId="{5FD294A1-8638-48F5-A357-304A287184E4}" destId="{67A7D2C6-1928-4E00-ADC9-52E510A4F873}" srcOrd="0" destOrd="0" presId="urn:microsoft.com/office/officeart/2005/8/layout/orgChart1"/>
    <dgm:cxn modelId="{1320CD4C-F891-40EF-B412-CACADFDF48D9}" type="presOf" srcId="{FDDD925C-CA44-4D99-A703-F232AE5A46FE}" destId="{2C6A171F-3E5F-4D55-8630-0CB24F94B198}" srcOrd="1" destOrd="0" presId="urn:microsoft.com/office/officeart/2005/8/layout/orgChart1"/>
    <dgm:cxn modelId="{45AD1638-5169-4FDA-9C3E-D286BAF06B73}" srcId="{ED6C6160-0E6D-4382-A6F6-D635B6ACBEA8}" destId="{D842DF0D-AE81-4DDE-9F23-3F89AC75C26E}" srcOrd="0" destOrd="0" parTransId="{F6422D8A-CC35-4678-8760-5051B27EA9B1}" sibTransId="{83B9696C-602B-4A4C-A043-05EADF3198D3}"/>
    <dgm:cxn modelId="{8352D4F0-868F-492D-ACD3-7D0C669FD0C0}" type="presOf" srcId="{43D9D540-B288-4D4A-B878-CCB580360ECF}" destId="{CD7EF3F4-842C-4291-AB5C-368A5CAD100D}" srcOrd="1" destOrd="0" presId="urn:microsoft.com/office/officeart/2005/8/layout/orgChart1"/>
    <dgm:cxn modelId="{7BCA8DB3-99D6-4A8F-8A7A-8CE41D575BBA}" type="presOf" srcId="{86688FF7-156E-4304-947D-7853DAB86534}" destId="{AC7D4A8C-9FC3-495C-B30C-439C2C594198}" srcOrd="0" destOrd="0" presId="urn:microsoft.com/office/officeart/2005/8/layout/orgChart1"/>
    <dgm:cxn modelId="{CAF889A4-97A5-4737-B906-EC17273D579B}" type="presOf" srcId="{25B39D09-F18C-443C-946C-70F2B5C737D0}" destId="{48EEEC3A-0D0B-4BA5-B568-D8095D6FFEF3}" srcOrd="0" destOrd="0" presId="urn:microsoft.com/office/officeart/2005/8/layout/orgChart1"/>
    <dgm:cxn modelId="{E00A94E3-C687-4648-A78B-8900B792F31A}" type="presOf" srcId="{ED6C6160-0E6D-4382-A6F6-D635B6ACBEA8}" destId="{5E33DF82-A18C-4973-AFCF-5F7A040F18B4}" srcOrd="1" destOrd="0" presId="urn:microsoft.com/office/officeart/2005/8/layout/orgChart1"/>
    <dgm:cxn modelId="{DF16147A-FFE6-4791-908A-7010B990D845}" type="presOf" srcId="{43D9D540-B288-4D4A-B878-CCB580360ECF}" destId="{2A4CAC0F-8214-4E1C-AC49-A6FE4FAF977F}" srcOrd="0" destOrd="0" presId="urn:microsoft.com/office/officeart/2005/8/layout/orgChart1"/>
    <dgm:cxn modelId="{2D09C261-5D2C-4DAA-8F6D-DCAC139E18F5}" type="presOf" srcId="{705508A1-8592-4D6A-BEB0-C0C9CD55294B}" destId="{C7FDA119-5CFD-4DD0-81CA-6988C3A777FC}" srcOrd="0" destOrd="0" presId="urn:microsoft.com/office/officeart/2005/8/layout/orgChart1"/>
    <dgm:cxn modelId="{303F3F93-0D96-4DBC-A9BE-07CCA31DC929}" type="presOf" srcId="{46D67B34-B0D6-4FB3-9F48-C03A515F295F}" destId="{4EEB9419-EB67-474A-9B75-54388D332B03}" srcOrd="0" destOrd="0" presId="urn:microsoft.com/office/officeart/2005/8/layout/orgChart1"/>
    <dgm:cxn modelId="{B5BD8D77-C4B5-40D0-8E71-5B037E2B7576}" type="presOf" srcId="{C5231D6D-98FE-406F-A8EB-6DF1B082232E}" destId="{59F9E235-5F84-4A2B-9879-EFD45D6BAA16}" srcOrd="0" destOrd="0" presId="urn:microsoft.com/office/officeart/2005/8/layout/orgChart1"/>
    <dgm:cxn modelId="{E184F31A-AFFE-4135-8393-DF354D90E748}" srcId="{1559691A-7CCA-4F1D-AA0D-C9AE158F81A6}" destId="{ED6C6160-0E6D-4382-A6F6-D635B6ACBEA8}" srcOrd="4" destOrd="0" parTransId="{25B39D09-F18C-443C-946C-70F2B5C737D0}" sibTransId="{3103B408-1E30-49E3-A80C-B6D64879D5B2}"/>
    <dgm:cxn modelId="{7AE95622-CD0C-47D3-A57C-A0C42B8C74EF}" type="presParOf" srcId="{67A7D2C6-1928-4E00-ADC9-52E510A4F873}" destId="{8641D6F6-AA87-45DA-95C4-B80926BAB0A6}" srcOrd="0" destOrd="0" presId="urn:microsoft.com/office/officeart/2005/8/layout/orgChart1"/>
    <dgm:cxn modelId="{00BB381B-C8D5-481E-8F7F-F0AEBC2C9DC8}" type="presParOf" srcId="{8641D6F6-AA87-45DA-95C4-B80926BAB0A6}" destId="{5F9F40B9-1675-4111-939C-430C5A022C0A}" srcOrd="0" destOrd="0" presId="urn:microsoft.com/office/officeart/2005/8/layout/orgChart1"/>
    <dgm:cxn modelId="{F6C494B1-937F-4A41-952F-9BD256ED6B0C}" type="presParOf" srcId="{5F9F40B9-1675-4111-939C-430C5A022C0A}" destId="{0AE36662-85BA-4555-BE8F-9B6D4263EAC0}" srcOrd="0" destOrd="0" presId="urn:microsoft.com/office/officeart/2005/8/layout/orgChart1"/>
    <dgm:cxn modelId="{6FACD35D-DB73-40D7-B9BE-72CD9CC5410E}" type="presParOf" srcId="{5F9F40B9-1675-4111-939C-430C5A022C0A}" destId="{0FE055E3-560C-41F0-BAFC-3D214F7EEA03}" srcOrd="1" destOrd="0" presId="urn:microsoft.com/office/officeart/2005/8/layout/orgChart1"/>
    <dgm:cxn modelId="{8EA8BF93-1A54-4BCB-B40A-525A54D7D1DC}" type="presParOf" srcId="{8641D6F6-AA87-45DA-95C4-B80926BAB0A6}" destId="{9C7B901A-2A69-4A71-A8AD-044842151A36}" srcOrd="1" destOrd="0" presId="urn:microsoft.com/office/officeart/2005/8/layout/orgChart1"/>
    <dgm:cxn modelId="{37CD8041-2F59-49D4-8FBA-31C0DF9731D2}" type="presParOf" srcId="{9C7B901A-2A69-4A71-A8AD-044842151A36}" destId="{5497AE31-2266-4D1B-B3CC-EBC01E6D5058}" srcOrd="0" destOrd="0" presId="urn:microsoft.com/office/officeart/2005/8/layout/orgChart1"/>
    <dgm:cxn modelId="{14CA022D-0D62-4120-AD96-0FF5D3832D59}" type="presParOf" srcId="{9C7B901A-2A69-4A71-A8AD-044842151A36}" destId="{5D1F143F-4104-4162-8458-A8F50CEA2C7B}" srcOrd="1" destOrd="0" presId="urn:microsoft.com/office/officeart/2005/8/layout/orgChart1"/>
    <dgm:cxn modelId="{0EACFAEE-3134-4D61-8951-D30A80ACA86C}" type="presParOf" srcId="{5D1F143F-4104-4162-8458-A8F50CEA2C7B}" destId="{6B959731-E8FE-4E08-B455-33AB5BFC0098}" srcOrd="0" destOrd="0" presId="urn:microsoft.com/office/officeart/2005/8/layout/orgChart1"/>
    <dgm:cxn modelId="{696CC055-62CE-4855-81AA-A1512F181A27}" type="presParOf" srcId="{6B959731-E8FE-4E08-B455-33AB5BFC0098}" destId="{665873F7-2EC0-4737-96EE-9030180DA0CD}" srcOrd="0" destOrd="0" presId="urn:microsoft.com/office/officeart/2005/8/layout/orgChart1"/>
    <dgm:cxn modelId="{626FB771-74E5-43A0-A02C-5C6A0875FA5E}" type="presParOf" srcId="{6B959731-E8FE-4E08-B455-33AB5BFC0098}" destId="{CAC1BF56-6752-4E00-8EF1-E4F14F408F5D}" srcOrd="1" destOrd="0" presId="urn:microsoft.com/office/officeart/2005/8/layout/orgChart1"/>
    <dgm:cxn modelId="{253135C5-8AE9-496F-9678-59876C68DD85}" type="presParOf" srcId="{5D1F143F-4104-4162-8458-A8F50CEA2C7B}" destId="{9E0533E7-80DF-4641-9D07-08C056943B44}" srcOrd="1" destOrd="0" presId="urn:microsoft.com/office/officeart/2005/8/layout/orgChart1"/>
    <dgm:cxn modelId="{FCB84FDC-FEF2-4BCC-9839-929A4CDCDFE4}" type="presParOf" srcId="{9E0533E7-80DF-4641-9D07-08C056943B44}" destId="{BD545BE9-5EB0-4825-B7B1-11719830517F}" srcOrd="0" destOrd="0" presId="urn:microsoft.com/office/officeart/2005/8/layout/orgChart1"/>
    <dgm:cxn modelId="{E05F4A42-2701-424C-ADEB-D444EEE24537}" type="presParOf" srcId="{9E0533E7-80DF-4641-9D07-08C056943B44}" destId="{713BE0E4-BE3A-4630-BE2D-EC2963360B26}" srcOrd="1" destOrd="0" presId="urn:microsoft.com/office/officeart/2005/8/layout/orgChart1"/>
    <dgm:cxn modelId="{0EE24A29-07E1-4955-AA9B-8AE69DF8D29F}" type="presParOf" srcId="{713BE0E4-BE3A-4630-BE2D-EC2963360B26}" destId="{A7B0568E-307D-4400-8866-EBB1DE4BD788}" srcOrd="0" destOrd="0" presId="urn:microsoft.com/office/officeart/2005/8/layout/orgChart1"/>
    <dgm:cxn modelId="{616213A0-C916-48EA-9C4B-55AA5AF52CB1}" type="presParOf" srcId="{A7B0568E-307D-4400-8866-EBB1DE4BD788}" destId="{9E46E74A-5A62-43EA-8BD4-473AB7CE6CD1}" srcOrd="0" destOrd="0" presId="urn:microsoft.com/office/officeart/2005/8/layout/orgChart1"/>
    <dgm:cxn modelId="{A609CD7E-F4EC-468F-B09A-9BF1A5DB03F0}" type="presParOf" srcId="{A7B0568E-307D-4400-8866-EBB1DE4BD788}" destId="{EB28CB2C-8CE2-4657-A4A8-0413711104C3}" srcOrd="1" destOrd="0" presId="urn:microsoft.com/office/officeart/2005/8/layout/orgChart1"/>
    <dgm:cxn modelId="{1AC3EA2B-4327-4A49-A941-EC9FBAAA07EE}" type="presParOf" srcId="{713BE0E4-BE3A-4630-BE2D-EC2963360B26}" destId="{419C31A1-919E-46F3-B240-F708E823AE8B}" srcOrd="1" destOrd="0" presId="urn:microsoft.com/office/officeart/2005/8/layout/orgChart1"/>
    <dgm:cxn modelId="{442478A3-7D90-4CDB-9CD3-315670F4BEF4}" type="presParOf" srcId="{419C31A1-919E-46F3-B240-F708E823AE8B}" destId="{AA767090-3E95-43B9-8608-076E0C36A37E}" srcOrd="0" destOrd="0" presId="urn:microsoft.com/office/officeart/2005/8/layout/orgChart1"/>
    <dgm:cxn modelId="{B34237A6-BB91-4380-BE73-B778617CA662}" type="presParOf" srcId="{419C31A1-919E-46F3-B240-F708E823AE8B}" destId="{6EF318E6-4F8A-4FBC-8E0A-ADC780B978EE}" srcOrd="1" destOrd="0" presId="urn:microsoft.com/office/officeart/2005/8/layout/orgChart1"/>
    <dgm:cxn modelId="{AD0BF1CA-B70E-4763-BA1B-8F353584F7D3}" type="presParOf" srcId="{6EF318E6-4F8A-4FBC-8E0A-ADC780B978EE}" destId="{8D2BEC2A-1C23-4031-B690-F1502EC223E1}" srcOrd="0" destOrd="0" presId="urn:microsoft.com/office/officeart/2005/8/layout/orgChart1"/>
    <dgm:cxn modelId="{01CEA10C-443A-4BAD-BAEB-D3A12D187E98}" type="presParOf" srcId="{8D2BEC2A-1C23-4031-B690-F1502EC223E1}" destId="{724CF3D2-4D9F-4E6A-A8F4-4085198E8B59}" srcOrd="0" destOrd="0" presId="urn:microsoft.com/office/officeart/2005/8/layout/orgChart1"/>
    <dgm:cxn modelId="{93284679-060F-4B2A-AEC2-343780D45626}" type="presParOf" srcId="{8D2BEC2A-1C23-4031-B690-F1502EC223E1}" destId="{7AF2077F-02CB-4976-853E-2144EAFF2115}" srcOrd="1" destOrd="0" presId="urn:microsoft.com/office/officeart/2005/8/layout/orgChart1"/>
    <dgm:cxn modelId="{A1CB5B1B-008F-4C3F-BA94-C2AD1060DCE1}" type="presParOf" srcId="{6EF318E6-4F8A-4FBC-8E0A-ADC780B978EE}" destId="{F59054E5-7F75-4DF9-82E0-B59F03793755}" srcOrd="1" destOrd="0" presId="urn:microsoft.com/office/officeart/2005/8/layout/orgChart1"/>
    <dgm:cxn modelId="{7BA7FEC4-D010-463D-97DB-4562FBECBC85}" type="presParOf" srcId="{6EF318E6-4F8A-4FBC-8E0A-ADC780B978EE}" destId="{57002907-368D-4102-931D-57F39B52203E}" srcOrd="2" destOrd="0" presId="urn:microsoft.com/office/officeart/2005/8/layout/orgChart1"/>
    <dgm:cxn modelId="{1BB7E347-4EC5-46C3-9A46-5D3D25430F0B}" type="presParOf" srcId="{419C31A1-919E-46F3-B240-F708E823AE8B}" destId="{AC7D4A8C-9FC3-495C-B30C-439C2C594198}" srcOrd="2" destOrd="0" presId="urn:microsoft.com/office/officeart/2005/8/layout/orgChart1"/>
    <dgm:cxn modelId="{7F5FA29E-4B77-4CB8-9154-C8DAB053DFE7}" type="presParOf" srcId="{419C31A1-919E-46F3-B240-F708E823AE8B}" destId="{BDC7A588-F29D-459C-8BC3-A7CBA29FF870}" srcOrd="3" destOrd="0" presId="urn:microsoft.com/office/officeart/2005/8/layout/orgChart1"/>
    <dgm:cxn modelId="{B2FDFFEE-69B5-4F8B-82CF-BC0FEC957BDE}" type="presParOf" srcId="{BDC7A588-F29D-459C-8BC3-A7CBA29FF870}" destId="{BBA1E540-C167-408E-A5B5-0707216B5485}" srcOrd="0" destOrd="0" presId="urn:microsoft.com/office/officeart/2005/8/layout/orgChart1"/>
    <dgm:cxn modelId="{36E60950-C744-4572-9CDC-DAFEFE6C1627}" type="presParOf" srcId="{BBA1E540-C167-408E-A5B5-0707216B5485}" destId="{DA03B1C2-9F60-4894-AC93-890ACDBA10A0}" srcOrd="0" destOrd="0" presId="urn:microsoft.com/office/officeart/2005/8/layout/orgChart1"/>
    <dgm:cxn modelId="{0B7B7ACC-D44E-49E9-BBF6-5D222A21842F}" type="presParOf" srcId="{BBA1E540-C167-408E-A5B5-0707216B5485}" destId="{8C9F4418-3A2B-4CAC-9434-1BF29EB96C30}" srcOrd="1" destOrd="0" presId="urn:microsoft.com/office/officeart/2005/8/layout/orgChart1"/>
    <dgm:cxn modelId="{EC017AC9-2709-4009-A1D6-32FD12BBC743}" type="presParOf" srcId="{BDC7A588-F29D-459C-8BC3-A7CBA29FF870}" destId="{B305EF4A-4BEF-42B2-8D6D-F0913942F156}" srcOrd="1" destOrd="0" presId="urn:microsoft.com/office/officeart/2005/8/layout/orgChart1"/>
    <dgm:cxn modelId="{37C4ABAE-D635-4184-BEE3-9ED23D72EEE1}" type="presParOf" srcId="{B305EF4A-4BEF-42B2-8D6D-F0913942F156}" destId="{C5E1B6BA-BDAC-4D8D-A21F-19CDBFAE5CFF}" srcOrd="0" destOrd="0" presId="urn:microsoft.com/office/officeart/2005/8/layout/orgChart1"/>
    <dgm:cxn modelId="{93B37E68-CAD6-4904-B4CD-40BFD918D10F}" type="presParOf" srcId="{B305EF4A-4BEF-42B2-8D6D-F0913942F156}" destId="{5A403345-67D5-445A-BB1A-BA4450935364}" srcOrd="1" destOrd="0" presId="urn:microsoft.com/office/officeart/2005/8/layout/orgChart1"/>
    <dgm:cxn modelId="{299E506E-2438-4008-9E8B-C38C04783932}" type="presParOf" srcId="{5A403345-67D5-445A-BB1A-BA4450935364}" destId="{F55ABAFB-C9FD-4AC7-8CA3-8BDB67A57FB9}" srcOrd="0" destOrd="0" presId="urn:microsoft.com/office/officeart/2005/8/layout/orgChart1"/>
    <dgm:cxn modelId="{BAFB2D29-4B41-44F4-9AFF-46FCAAF54F53}" type="presParOf" srcId="{F55ABAFB-C9FD-4AC7-8CA3-8BDB67A57FB9}" destId="{4EEB9419-EB67-474A-9B75-54388D332B03}" srcOrd="0" destOrd="0" presId="urn:microsoft.com/office/officeart/2005/8/layout/orgChart1"/>
    <dgm:cxn modelId="{B194D00E-C7F8-4B47-B825-3FEAF1ACACB9}" type="presParOf" srcId="{F55ABAFB-C9FD-4AC7-8CA3-8BDB67A57FB9}" destId="{198FCBC3-33A3-4ECB-B8CC-B2040344711F}" srcOrd="1" destOrd="0" presId="urn:microsoft.com/office/officeart/2005/8/layout/orgChart1"/>
    <dgm:cxn modelId="{9F558463-23DA-4D0A-B289-3FEF2D2CD629}" type="presParOf" srcId="{5A403345-67D5-445A-BB1A-BA4450935364}" destId="{F7A54032-4333-4348-95FC-D26D8674F3CE}" srcOrd="1" destOrd="0" presId="urn:microsoft.com/office/officeart/2005/8/layout/orgChart1"/>
    <dgm:cxn modelId="{35E1B704-85DF-487F-9844-FB5E91DBE912}" type="presParOf" srcId="{5A403345-67D5-445A-BB1A-BA4450935364}" destId="{D427BDB0-F50E-4000-BAB2-6F9EAF768C2B}" srcOrd="2" destOrd="0" presId="urn:microsoft.com/office/officeart/2005/8/layout/orgChart1"/>
    <dgm:cxn modelId="{8E236DEC-7326-45B8-A0CB-01C656CCA363}" type="presParOf" srcId="{BDC7A588-F29D-459C-8BC3-A7CBA29FF870}" destId="{0011B186-A2C7-45D9-B5C9-23FB0381A772}" srcOrd="2" destOrd="0" presId="urn:microsoft.com/office/officeart/2005/8/layout/orgChart1"/>
    <dgm:cxn modelId="{1FF11231-0ADE-4613-B34B-9FAAE0B9E35D}" type="presParOf" srcId="{419C31A1-919E-46F3-B240-F708E823AE8B}" destId="{59F9E235-5F84-4A2B-9879-EFD45D6BAA16}" srcOrd="4" destOrd="0" presId="urn:microsoft.com/office/officeart/2005/8/layout/orgChart1"/>
    <dgm:cxn modelId="{EB1DB914-8A63-4F58-B687-088CE3E68D29}" type="presParOf" srcId="{419C31A1-919E-46F3-B240-F708E823AE8B}" destId="{6CA863AB-BCA3-4854-90EE-EFE140A74897}" srcOrd="5" destOrd="0" presId="urn:microsoft.com/office/officeart/2005/8/layout/orgChart1"/>
    <dgm:cxn modelId="{1E968F53-A354-4286-9C93-3FFF3926E95E}" type="presParOf" srcId="{6CA863AB-BCA3-4854-90EE-EFE140A74897}" destId="{33A5CC90-2469-422B-957D-1C3CE8A70AAC}" srcOrd="0" destOrd="0" presId="urn:microsoft.com/office/officeart/2005/8/layout/orgChart1"/>
    <dgm:cxn modelId="{7AE16225-E8F6-4E2E-9886-E4E887B2FF20}" type="presParOf" srcId="{33A5CC90-2469-422B-957D-1C3CE8A70AAC}" destId="{363C7D57-D147-4F25-B862-A53AEDFB816F}" srcOrd="0" destOrd="0" presId="urn:microsoft.com/office/officeart/2005/8/layout/orgChart1"/>
    <dgm:cxn modelId="{F4547B69-082C-4FEA-804A-56260AC1EA83}" type="presParOf" srcId="{33A5CC90-2469-422B-957D-1C3CE8A70AAC}" destId="{2C6A171F-3E5F-4D55-8630-0CB24F94B198}" srcOrd="1" destOrd="0" presId="urn:microsoft.com/office/officeart/2005/8/layout/orgChart1"/>
    <dgm:cxn modelId="{A4477BEE-F44D-49F6-8042-2E043E690608}" type="presParOf" srcId="{6CA863AB-BCA3-4854-90EE-EFE140A74897}" destId="{B4F5A3FD-E0DC-4062-9A1E-A2018CCB8B1B}" srcOrd="1" destOrd="0" presId="urn:microsoft.com/office/officeart/2005/8/layout/orgChart1"/>
    <dgm:cxn modelId="{2EB85CA4-A2FB-4AB6-82F3-DB07D0AFA7C9}" type="presParOf" srcId="{B4F5A3FD-E0DC-4062-9A1E-A2018CCB8B1B}" destId="{C7FDA119-5CFD-4DD0-81CA-6988C3A777FC}" srcOrd="0" destOrd="0" presId="urn:microsoft.com/office/officeart/2005/8/layout/orgChart1"/>
    <dgm:cxn modelId="{210E9D5A-66C7-42B2-B37F-A4446A312FD7}" type="presParOf" srcId="{B4F5A3FD-E0DC-4062-9A1E-A2018CCB8B1B}" destId="{F249D5BB-54F9-4D42-96AC-EB377A716018}" srcOrd="1" destOrd="0" presId="urn:microsoft.com/office/officeart/2005/8/layout/orgChart1"/>
    <dgm:cxn modelId="{5ADC21E6-AC38-4B96-A891-1277DD717108}" type="presParOf" srcId="{F249D5BB-54F9-4D42-96AC-EB377A716018}" destId="{8BB8602D-4C5B-40F6-BA9A-DB151344223A}" srcOrd="0" destOrd="0" presId="urn:microsoft.com/office/officeart/2005/8/layout/orgChart1"/>
    <dgm:cxn modelId="{601170EF-7647-4F6C-A051-42CCC46E0111}" type="presParOf" srcId="{8BB8602D-4C5B-40F6-BA9A-DB151344223A}" destId="{898576C9-6EDA-4E84-973D-ECB2BAA43A78}" srcOrd="0" destOrd="0" presId="urn:microsoft.com/office/officeart/2005/8/layout/orgChart1"/>
    <dgm:cxn modelId="{2FE04C0D-A4CF-4293-BB03-135AFE8F8F35}" type="presParOf" srcId="{8BB8602D-4C5B-40F6-BA9A-DB151344223A}" destId="{DD03F2F2-2F0D-4B61-948B-BBA91500CD43}" srcOrd="1" destOrd="0" presId="urn:microsoft.com/office/officeart/2005/8/layout/orgChart1"/>
    <dgm:cxn modelId="{48722DB6-689E-46CF-B5A3-39D6C0D6DC0A}" type="presParOf" srcId="{F249D5BB-54F9-4D42-96AC-EB377A716018}" destId="{886EAC51-777A-43B3-B4AA-8740E4192E66}" srcOrd="1" destOrd="0" presId="urn:microsoft.com/office/officeart/2005/8/layout/orgChart1"/>
    <dgm:cxn modelId="{27930BC9-2D66-4D59-9BB7-123F8ECACA12}" type="presParOf" srcId="{F249D5BB-54F9-4D42-96AC-EB377A716018}" destId="{66A21144-B14D-4A64-98A6-AB849A05C3C4}" srcOrd="2" destOrd="0" presId="urn:microsoft.com/office/officeart/2005/8/layout/orgChart1"/>
    <dgm:cxn modelId="{E90B415E-96DC-4E70-96C3-434C38FF715A}" type="presParOf" srcId="{6CA863AB-BCA3-4854-90EE-EFE140A74897}" destId="{17D9F280-FCF2-4920-8CC7-2A5AF522E091}" srcOrd="2" destOrd="0" presId="urn:microsoft.com/office/officeart/2005/8/layout/orgChart1"/>
    <dgm:cxn modelId="{004DA1E1-EF58-4350-83EC-9CEC9C7D3B5D}" type="presParOf" srcId="{419C31A1-919E-46F3-B240-F708E823AE8B}" destId="{C89B9593-AB96-4886-B108-D70B4FC9BC45}" srcOrd="6" destOrd="0" presId="urn:microsoft.com/office/officeart/2005/8/layout/orgChart1"/>
    <dgm:cxn modelId="{C5669A0C-5BB0-4162-9CE4-FE3B0446B649}" type="presParOf" srcId="{419C31A1-919E-46F3-B240-F708E823AE8B}" destId="{094369F1-5968-491D-8490-775F72936755}" srcOrd="7" destOrd="0" presId="urn:microsoft.com/office/officeart/2005/8/layout/orgChart1"/>
    <dgm:cxn modelId="{66BAED1E-5D47-4EE1-B823-BE58F63272B8}" type="presParOf" srcId="{094369F1-5968-491D-8490-775F72936755}" destId="{A2728565-FF6D-4B30-8CAE-320276BBCD51}" srcOrd="0" destOrd="0" presId="urn:microsoft.com/office/officeart/2005/8/layout/orgChart1"/>
    <dgm:cxn modelId="{803D6C94-1BFA-47AD-AD6B-B6DA531439FD}" type="presParOf" srcId="{A2728565-FF6D-4B30-8CAE-320276BBCD51}" destId="{50AF0AC3-74E6-4B9B-8CD4-18CFC1C7C8B7}" srcOrd="0" destOrd="0" presId="urn:microsoft.com/office/officeart/2005/8/layout/orgChart1"/>
    <dgm:cxn modelId="{C2B1DF6F-AD9E-4506-B27C-40D1861A0E6B}" type="presParOf" srcId="{A2728565-FF6D-4B30-8CAE-320276BBCD51}" destId="{10575619-6EF1-4A3E-BF90-8CEB9EF126CD}" srcOrd="1" destOrd="0" presId="urn:microsoft.com/office/officeart/2005/8/layout/orgChart1"/>
    <dgm:cxn modelId="{CEDD592F-C793-430C-BB19-FCCA8ABD7010}" type="presParOf" srcId="{094369F1-5968-491D-8490-775F72936755}" destId="{7E7076C2-DC59-4869-8956-83FB1575D5D8}" srcOrd="1" destOrd="0" presId="urn:microsoft.com/office/officeart/2005/8/layout/orgChart1"/>
    <dgm:cxn modelId="{052431FA-30D2-46B1-A649-F98DFC3DAFFB}" type="presParOf" srcId="{7E7076C2-DC59-4869-8956-83FB1575D5D8}" destId="{D6BB81D1-F5B2-49AF-958A-C1EE3848C925}" srcOrd="0" destOrd="0" presId="urn:microsoft.com/office/officeart/2005/8/layout/orgChart1"/>
    <dgm:cxn modelId="{559D8002-D5E6-4643-8E85-FDBC5FED527E}" type="presParOf" srcId="{7E7076C2-DC59-4869-8956-83FB1575D5D8}" destId="{146AE5CC-9AD5-4F49-8DD9-CC4B5FEE35D4}" srcOrd="1" destOrd="0" presId="urn:microsoft.com/office/officeart/2005/8/layout/orgChart1"/>
    <dgm:cxn modelId="{FE0BE851-27A7-4CC7-82BE-B6E36A89E801}" type="presParOf" srcId="{146AE5CC-9AD5-4F49-8DD9-CC4B5FEE35D4}" destId="{A2ADFE3B-3C79-46CA-88C0-9DA871E96F6D}" srcOrd="0" destOrd="0" presId="urn:microsoft.com/office/officeart/2005/8/layout/orgChart1"/>
    <dgm:cxn modelId="{FAAC782C-6ACE-451C-94CE-40B0899B430E}" type="presParOf" srcId="{A2ADFE3B-3C79-46CA-88C0-9DA871E96F6D}" destId="{90EB7E5D-8C7E-4C87-B2ED-A72C1BD05C03}" srcOrd="0" destOrd="0" presId="urn:microsoft.com/office/officeart/2005/8/layout/orgChart1"/>
    <dgm:cxn modelId="{F9C1F69A-FA0F-4E98-8636-333D39A1595C}" type="presParOf" srcId="{A2ADFE3B-3C79-46CA-88C0-9DA871E96F6D}" destId="{4C6D5330-2BB8-44EC-AE5F-13217F21A160}" srcOrd="1" destOrd="0" presId="urn:microsoft.com/office/officeart/2005/8/layout/orgChart1"/>
    <dgm:cxn modelId="{CE684C10-F6C1-4BB0-A93F-74F066C2EE45}" type="presParOf" srcId="{146AE5CC-9AD5-4F49-8DD9-CC4B5FEE35D4}" destId="{3A2368C7-C11A-4361-9263-3D6F7E49A6E8}" srcOrd="1" destOrd="0" presId="urn:microsoft.com/office/officeart/2005/8/layout/orgChart1"/>
    <dgm:cxn modelId="{627688F5-C749-47E7-B5C1-90AAA9035804}" type="presParOf" srcId="{146AE5CC-9AD5-4F49-8DD9-CC4B5FEE35D4}" destId="{9342CFBD-0D76-48C3-9B3F-A3B4A1BBFE13}" srcOrd="2" destOrd="0" presId="urn:microsoft.com/office/officeart/2005/8/layout/orgChart1"/>
    <dgm:cxn modelId="{831BFB58-CCE8-47EC-9DA3-3A4AF0106B23}" type="presParOf" srcId="{7E7076C2-DC59-4869-8956-83FB1575D5D8}" destId="{F5E72DD5-CAF1-41CB-9BDA-330734CC7FAB}" srcOrd="2" destOrd="0" presId="urn:microsoft.com/office/officeart/2005/8/layout/orgChart1"/>
    <dgm:cxn modelId="{DE9042A4-2E70-4269-930D-A29D07DEA517}" type="presParOf" srcId="{7E7076C2-DC59-4869-8956-83FB1575D5D8}" destId="{FB9AD30F-1554-4788-B1D8-F43BF06543E7}" srcOrd="3" destOrd="0" presId="urn:microsoft.com/office/officeart/2005/8/layout/orgChart1"/>
    <dgm:cxn modelId="{F8F7E957-2A8F-4998-98C2-2EEAD8460C17}" type="presParOf" srcId="{FB9AD30F-1554-4788-B1D8-F43BF06543E7}" destId="{37F3194F-7A0D-4912-9070-09631E9113A3}" srcOrd="0" destOrd="0" presId="urn:microsoft.com/office/officeart/2005/8/layout/orgChart1"/>
    <dgm:cxn modelId="{6CD97ED9-95A5-4E41-BB07-13A3329BD355}" type="presParOf" srcId="{37F3194F-7A0D-4912-9070-09631E9113A3}" destId="{2A4CAC0F-8214-4E1C-AC49-A6FE4FAF977F}" srcOrd="0" destOrd="0" presId="urn:microsoft.com/office/officeart/2005/8/layout/orgChart1"/>
    <dgm:cxn modelId="{D2924AF4-EB18-4662-B040-EA85731E5309}" type="presParOf" srcId="{37F3194F-7A0D-4912-9070-09631E9113A3}" destId="{CD7EF3F4-842C-4291-AB5C-368A5CAD100D}" srcOrd="1" destOrd="0" presId="urn:microsoft.com/office/officeart/2005/8/layout/orgChart1"/>
    <dgm:cxn modelId="{A3709453-5316-4145-B897-B5059A05BC86}" type="presParOf" srcId="{FB9AD30F-1554-4788-B1D8-F43BF06543E7}" destId="{5130605A-E18B-481E-B38F-D33809496576}" srcOrd="1" destOrd="0" presId="urn:microsoft.com/office/officeart/2005/8/layout/orgChart1"/>
    <dgm:cxn modelId="{E467F280-7872-4A6F-8F5F-7B2E4E3D500D}" type="presParOf" srcId="{FB9AD30F-1554-4788-B1D8-F43BF06543E7}" destId="{FE3F8267-6283-48B1-820F-8FB2830AABFD}" srcOrd="2" destOrd="0" presId="urn:microsoft.com/office/officeart/2005/8/layout/orgChart1"/>
    <dgm:cxn modelId="{4657CF68-771C-4205-9F9A-102CE9A5AFD0}" type="presParOf" srcId="{094369F1-5968-491D-8490-775F72936755}" destId="{FB7A7122-C31D-4017-A0A6-8E38E65D2446}" srcOrd="2" destOrd="0" presId="urn:microsoft.com/office/officeart/2005/8/layout/orgChart1"/>
    <dgm:cxn modelId="{25A6B3F5-4000-4E9B-BFA6-E1277A4D4470}" type="presParOf" srcId="{419C31A1-919E-46F3-B240-F708E823AE8B}" destId="{48EEEC3A-0D0B-4BA5-B568-D8095D6FFEF3}" srcOrd="8" destOrd="0" presId="urn:microsoft.com/office/officeart/2005/8/layout/orgChart1"/>
    <dgm:cxn modelId="{B61E8992-CFF3-4C52-81FC-3F5F072527D1}" type="presParOf" srcId="{419C31A1-919E-46F3-B240-F708E823AE8B}" destId="{F7BE6C14-2D37-4F94-843F-736883583B26}" srcOrd="9" destOrd="0" presId="urn:microsoft.com/office/officeart/2005/8/layout/orgChart1"/>
    <dgm:cxn modelId="{8F9B7BBE-7511-4CF6-A82E-FD67590389B5}" type="presParOf" srcId="{F7BE6C14-2D37-4F94-843F-736883583B26}" destId="{01FA4E2D-7309-4FD9-BDC9-3A346BC9BA66}" srcOrd="0" destOrd="0" presId="urn:microsoft.com/office/officeart/2005/8/layout/orgChart1"/>
    <dgm:cxn modelId="{FF107ED6-A2E4-4F25-8EA6-1AC0BC9B177D}" type="presParOf" srcId="{01FA4E2D-7309-4FD9-BDC9-3A346BC9BA66}" destId="{2E1516A9-2B89-4540-AA05-6B65B5BDD99A}" srcOrd="0" destOrd="0" presId="urn:microsoft.com/office/officeart/2005/8/layout/orgChart1"/>
    <dgm:cxn modelId="{28F5A5A7-ECEA-4671-8C6F-477AF761BE0F}" type="presParOf" srcId="{01FA4E2D-7309-4FD9-BDC9-3A346BC9BA66}" destId="{5E33DF82-A18C-4973-AFCF-5F7A040F18B4}" srcOrd="1" destOrd="0" presId="urn:microsoft.com/office/officeart/2005/8/layout/orgChart1"/>
    <dgm:cxn modelId="{491ED603-1740-44B4-BBA6-C31CD66F2440}" type="presParOf" srcId="{F7BE6C14-2D37-4F94-843F-736883583B26}" destId="{BCD995FF-852D-4FFA-AB5A-DB0CE375A6FF}" srcOrd="1" destOrd="0" presId="urn:microsoft.com/office/officeart/2005/8/layout/orgChart1"/>
    <dgm:cxn modelId="{B49F2F41-6805-43BD-97EB-56D6986B0312}" type="presParOf" srcId="{BCD995FF-852D-4FFA-AB5A-DB0CE375A6FF}" destId="{73942A86-7153-4089-872B-3FB63F39B3AD}" srcOrd="0" destOrd="0" presId="urn:microsoft.com/office/officeart/2005/8/layout/orgChart1"/>
    <dgm:cxn modelId="{BAA932E4-DFB9-4D0F-B3BD-65544C35E65B}" type="presParOf" srcId="{BCD995FF-852D-4FFA-AB5A-DB0CE375A6FF}" destId="{C9692307-9C37-463A-AB93-8965CFBD5812}" srcOrd="1" destOrd="0" presId="urn:microsoft.com/office/officeart/2005/8/layout/orgChart1"/>
    <dgm:cxn modelId="{783D0A6E-7BFB-485A-A1D5-EAAA9E2CDFF6}" type="presParOf" srcId="{C9692307-9C37-463A-AB93-8965CFBD5812}" destId="{A9E860B1-D3EA-4C05-88F0-BCBC361DFDD2}" srcOrd="0" destOrd="0" presId="urn:microsoft.com/office/officeart/2005/8/layout/orgChart1"/>
    <dgm:cxn modelId="{1EA761BE-30B9-4C83-8CA2-2DA3B5126377}" type="presParOf" srcId="{A9E860B1-D3EA-4C05-88F0-BCBC361DFDD2}" destId="{68BA3899-D1BF-4EC7-AAEC-966ECA0B4457}" srcOrd="0" destOrd="0" presId="urn:microsoft.com/office/officeart/2005/8/layout/orgChart1"/>
    <dgm:cxn modelId="{AC2872C2-B8F2-4477-8D7F-52F632E31CA4}" type="presParOf" srcId="{A9E860B1-D3EA-4C05-88F0-BCBC361DFDD2}" destId="{CBF6B35D-25E5-4359-8E4C-88289A19ECB9}" srcOrd="1" destOrd="0" presId="urn:microsoft.com/office/officeart/2005/8/layout/orgChart1"/>
    <dgm:cxn modelId="{01FF01DD-F231-4B8E-B50F-4C087AC6A58E}" type="presParOf" srcId="{C9692307-9C37-463A-AB93-8965CFBD5812}" destId="{E1E83EE1-12B8-4410-9324-BA1C7F8F29BF}" srcOrd="1" destOrd="0" presId="urn:microsoft.com/office/officeart/2005/8/layout/orgChart1"/>
    <dgm:cxn modelId="{94071F0E-0A6F-4F4D-923B-15B5B1BB37D8}" type="presParOf" srcId="{C9692307-9C37-463A-AB93-8965CFBD5812}" destId="{973FB07D-0A34-4FD8-82ED-7971431CAA83}" srcOrd="2" destOrd="0" presId="urn:microsoft.com/office/officeart/2005/8/layout/orgChart1"/>
    <dgm:cxn modelId="{867FA521-174A-4136-8F24-CA2D51A2C298}" type="presParOf" srcId="{F7BE6C14-2D37-4F94-843F-736883583B26}" destId="{D91BD0C9-67E3-4813-9705-827F5CACC265}" srcOrd="2" destOrd="0" presId="urn:microsoft.com/office/officeart/2005/8/layout/orgChart1"/>
    <dgm:cxn modelId="{EA80C6B4-4ED1-440C-A7E5-01BACC9C180E}" type="presParOf" srcId="{713BE0E4-BE3A-4630-BE2D-EC2963360B26}" destId="{4548D504-EFE4-434F-B585-EA16E20C4F79}" srcOrd="2" destOrd="0" presId="urn:microsoft.com/office/officeart/2005/8/layout/orgChart1"/>
    <dgm:cxn modelId="{2E443D9B-4EF5-4EF3-90F3-34E535743CC5}" type="presParOf" srcId="{5D1F143F-4104-4162-8458-A8F50CEA2C7B}" destId="{727403E9-0871-464B-ADFB-439ACBCD7B32}" srcOrd="2" destOrd="0" presId="urn:microsoft.com/office/officeart/2005/8/layout/orgChart1"/>
    <dgm:cxn modelId="{BF6B0BDC-80BF-45E1-9051-02A8E840FBCE}" type="presParOf" srcId="{8641D6F6-AA87-45DA-95C4-B80926BAB0A6}" destId="{30B6E78F-54ED-413F-99F6-BECAECB2DB67}"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42A86-7153-4089-872B-3FB63F39B3AD}">
      <dsp:nvSpPr>
        <dsp:cNvPr id="0" name=""/>
        <dsp:cNvSpPr/>
      </dsp:nvSpPr>
      <dsp:spPr>
        <a:xfrm>
          <a:off x="7806298" y="3187071"/>
          <a:ext cx="580143" cy="552827"/>
        </a:xfrm>
        <a:custGeom>
          <a:avLst/>
          <a:gdLst/>
          <a:ahLst/>
          <a:cxnLst/>
          <a:rect l="0" t="0" r="0" b="0"/>
          <a:pathLst>
            <a:path>
              <a:moveTo>
                <a:pt x="0" y="0"/>
              </a:moveTo>
              <a:lnTo>
                <a:pt x="0" y="552827"/>
              </a:lnTo>
              <a:lnTo>
                <a:pt x="580143" y="5528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EEEC3A-0D0B-4BA5-B568-D8095D6FFEF3}">
      <dsp:nvSpPr>
        <dsp:cNvPr id="0" name=""/>
        <dsp:cNvSpPr/>
      </dsp:nvSpPr>
      <dsp:spPr>
        <a:xfrm>
          <a:off x="5329036" y="2326738"/>
          <a:ext cx="2961956" cy="254464"/>
        </a:xfrm>
        <a:custGeom>
          <a:avLst/>
          <a:gdLst/>
          <a:ahLst/>
          <a:cxnLst/>
          <a:rect l="0" t="0" r="0" b="0"/>
          <a:pathLst>
            <a:path>
              <a:moveTo>
                <a:pt x="0" y="0"/>
              </a:moveTo>
              <a:lnTo>
                <a:pt x="0" y="127232"/>
              </a:lnTo>
              <a:lnTo>
                <a:pt x="2961956" y="127232"/>
              </a:lnTo>
              <a:lnTo>
                <a:pt x="2961956" y="25446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E72DD5-CAF1-41CB-9BDA-330734CC7FAB}">
      <dsp:nvSpPr>
        <dsp:cNvPr id="0" name=""/>
        <dsp:cNvSpPr/>
      </dsp:nvSpPr>
      <dsp:spPr>
        <a:xfrm>
          <a:off x="6340097" y="3187071"/>
          <a:ext cx="181760" cy="1417731"/>
        </a:xfrm>
        <a:custGeom>
          <a:avLst/>
          <a:gdLst/>
          <a:ahLst/>
          <a:cxnLst/>
          <a:rect l="0" t="0" r="0" b="0"/>
          <a:pathLst>
            <a:path>
              <a:moveTo>
                <a:pt x="0" y="0"/>
              </a:moveTo>
              <a:lnTo>
                <a:pt x="0" y="1417731"/>
              </a:lnTo>
              <a:lnTo>
                <a:pt x="181760" y="14177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BB81D1-F5B2-49AF-958A-C1EE3848C925}">
      <dsp:nvSpPr>
        <dsp:cNvPr id="0" name=""/>
        <dsp:cNvSpPr/>
      </dsp:nvSpPr>
      <dsp:spPr>
        <a:xfrm>
          <a:off x="6340097" y="3187071"/>
          <a:ext cx="181760" cy="557398"/>
        </a:xfrm>
        <a:custGeom>
          <a:avLst/>
          <a:gdLst/>
          <a:ahLst/>
          <a:cxnLst/>
          <a:rect l="0" t="0" r="0" b="0"/>
          <a:pathLst>
            <a:path>
              <a:moveTo>
                <a:pt x="0" y="0"/>
              </a:moveTo>
              <a:lnTo>
                <a:pt x="0" y="557398"/>
              </a:lnTo>
              <a:lnTo>
                <a:pt x="181760" y="55739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9B9593-AB96-4886-B108-D70B4FC9BC45}">
      <dsp:nvSpPr>
        <dsp:cNvPr id="0" name=""/>
        <dsp:cNvSpPr/>
      </dsp:nvSpPr>
      <dsp:spPr>
        <a:xfrm>
          <a:off x="5329036" y="2326738"/>
          <a:ext cx="1495755" cy="254464"/>
        </a:xfrm>
        <a:custGeom>
          <a:avLst/>
          <a:gdLst/>
          <a:ahLst/>
          <a:cxnLst/>
          <a:rect l="0" t="0" r="0" b="0"/>
          <a:pathLst>
            <a:path>
              <a:moveTo>
                <a:pt x="0" y="0"/>
              </a:moveTo>
              <a:lnTo>
                <a:pt x="0" y="127232"/>
              </a:lnTo>
              <a:lnTo>
                <a:pt x="1495755" y="127232"/>
              </a:lnTo>
              <a:lnTo>
                <a:pt x="1495755" y="25446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FDA119-5CFD-4DD0-81CA-6988C3A777FC}">
      <dsp:nvSpPr>
        <dsp:cNvPr id="0" name=""/>
        <dsp:cNvSpPr/>
      </dsp:nvSpPr>
      <dsp:spPr>
        <a:xfrm>
          <a:off x="595582" y="3188040"/>
          <a:ext cx="318698" cy="556895"/>
        </a:xfrm>
        <a:custGeom>
          <a:avLst/>
          <a:gdLst/>
          <a:ahLst/>
          <a:cxnLst/>
          <a:rect l="0" t="0" r="0" b="0"/>
          <a:pathLst>
            <a:path>
              <a:moveTo>
                <a:pt x="0" y="0"/>
              </a:moveTo>
              <a:lnTo>
                <a:pt x="0" y="556895"/>
              </a:lnTo>
              <a:lnTo>
                <a:pt x="318698" y="5568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F9E235-5F84-4A2B-9879-EFD45D6BAA16}">
      <dsp:nvSpPr>
        <dsp:cNvPr id="0" name=""/>
        <dsp:cNvSpPr/>
      </dsp:nvSpPr>
      <dsp:spPr>
        <a:xfrm>
          <a:off x="1080276" y="2326738"/>
          <a:ext cx="4248760" cy="255434"/>
        </a:xfrm>
        <a:custGeom>
          <a:avLst/>
          <a:gdLst/>
          <a:ahLst/>
          <a:cxnLst/>
          <a:rect l="0" t="0" r="0" b="0"/>
          <a:pathLst>
            <a:path>
              <a:moveTo>
                <a:pt x="4248760" y="0"/>
              </a:moveTo>
              <a:lnTo>
                <a:pt x="4248760" y="128201"/>
              </a:lnTo>
              <a:lnTo>
                <a:pt x="0" y="128201"/>
              </a:lnTo>
              <a:lnTo>
                <a:pt x="0" y="25543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E1B6BA-BDAC-4D8D-A21F-19CDBFAE5CFF}">
      <dsp:nvSpPr>
        <dsp:cNvPr id="0" name=""/>
        <dsp:cNvSpPr/>
      </dsp:nvSpPr>
      <dsp:spPr>
        <a:xfrm>
          <a:off x="2782887" y="3180812"/>
          <a:ext cx="281765" cy="854813"/>
        </a:xfrm>
        <a:custGeom>
          <a:avLst/>
          <a:gdLst/>
          <a:ahLst/>
          <a:cxnLst/>
          <a:rect l="0" t="0" r="0" b="0"/>
          <a:pathLst>
            <a:path>
              <a:moveTo>
                <a:pt x="0" y="0"/>
              </a:moveTo>
              <a:lnTo>
                <a:pt x="0" y="854813"/>
              </a:lnTo>
              <a:lnTo>
                <a:pt x="281765" y="8548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7D4A8C-9FC3-495C-B30C-439C2C594198}">
      <dsp:nvSpPr>
        <dsp:cNvPr id="0" name=""/>
        <dsp:cNvSpPr/>
      </dsp:nvSpPr>
      <dsp:spPr>
        <a:xfrm>
          <a:off x="3267582" y="2326738"/>
          <a:ext cx="2061454" cy="248206"/>
        </a:xfrm>
        <a:custGeom>
          <a:avLst/>
          <a:gdLst/>
          <a:ahLst/>
          <a:cxnLst/>
          <a:rect l="0" t="0" r="0" b="0"/>
          <a:pathLst>
            <a:path>
              <a:moveTo>
                <a:pt x="2061454" y="0"/>
              </a:moveTo>
              <a:lnTo>
                <a:pt x="2061454" y="120973"/>
              </a:lnTo>
              <a:lnTo>
                <a:pt x="0" y="120973"/>
              </a:lnTo>
              <a:lnTo>
                <a:pt x="0" y="24820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767090-3E95-43B9-8608-076E0C36A37E}">
      <dsp:nvSpPr>
        <dsp:cNvPr id="0" name=""/>
        <dsp:cNvSpPr/>
      </dsp:nvSpPr>
      <dsp:spPr>
        <a:xfrm>
          <a:off x="5157551" y="2326738"/>
          <a:ext cx="171484" cy="585323"/>
        </a:xfrm>
        <a:custGeom>
          <a:avLst/>
          <a:gdLst/>
          <a:ahLst/>
          <a:cxnLst/>
          <a:rect l="0" t="0" r="0" b="0"/>
          <a:pathLst>
            <a:path>
              <a:moveTo>
                <a:pt x="171484" y="0"/>
              </a:moveTo>
              <a:lnTo>
                <a:pt x="171484" y="458090"/>
              </a:lnTo>
              <a:lnTo>
                <a:pt x="0" y="458090"/>
              </a:lnTo>
              <a:lnTo>
                <a:pt x="0" y="5853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545BE9-5EB0-4825-B7B1-11719830517F}">
      <dsp:nvSpPr>
        <dsp:cNvPr id="0" name=""/>
        <dsp:cNvSpPr/>
      </dsp:nvSpPr>
      <dsp:spPr>
        <a:xfrm>
          <a:off x="5283316" y="1466405"/>
          <a:ext cx="91440" cy="254464"/>
        </a:xfrm>
        <a:custGeom>
          <a:avLst/>
          <a:gdLst/>
          <a:ahLst/>
          <a:cxnLst/>
          <a:rect l="0" t="0" r="0" b="0"/>
          <a:pathLst>
            <a:path>
              <a:moveTo>
                <a:pt x="45720" y="0"/>
              </a:moveTo>
              <a:lnTo>
                <a:pt x="45720" y="25446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97AE31-2266-4D1B-B3CC-EBC01E6D5058}">
      <dsp:nvSpPr>
        <dsp:cNvPr id="0" name=""/>
        <dsp:cNvSpPr/>
      </dsp:nvSpPr>
      <dsp:spPr>
        <a:xfrm>
          <a:off x="5283316" y="605868"/>
          <a:ext cx="91440" cy="254669"/>
        </a:xfrm>
        <a:custGeom>
          <a:avLst/>
          <a:gdLst/>
          <a:ahLst/>
          <a:cxnLst/>
          <a:rect l="0" t="0" r="0" b="0"/>
          <a:pathLst>
            <a:path>
              <a:moveTo>
                <a:pt x="45720" y="0"/>
              </a:moveTo>
              <a:lnTo>
                <a:pt x="45720" y="2546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E36662-85BA-4555-BE8F-9B6D4263EAC0}">
      <dsp:nvSpPr>
        <dsp:cNvPr id="0" name=""/>
        <dsp:cNvSpPr/>
      </dsp:nvSpPr>
      <dsp:spPr>
        <a:xfrm>
          <a:off x="4723168" y="0"/>
          <a:ext cx="1211736" cy="605868"/>
        </a:xfrm>
        <a:prstGeom prst="rect">
          <a:avLst/>
        </a:prstGeom>
        <a:solidFill>
          <a:schemeClr val="accent2">
            <a:lumMod val="10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Foreign Bank</a:t>
          </a:r>
          <a:endParaRPr lang="en-US" sz="1300" kern="1200" dirty="0"/>
        </a:p>
      </dsp:txBody>
      <dsp:txXfrm>
        <a:off x="4723168" y="0"/>
        <a:ext cx="1211736" cy="605868"/>
      </dsp:txXfrm>
    </dsp:sp>
    <dsp:sp modelId="{665873F7-2EC0-4737-96EE-9030180DA0CD}">
      <dsp:nvSpPr>
        <dsp:cNvPr id="0" name=""/>
        <dsp:cNvSpPr/>
      </dsp:nvSpPr>
      <dsp:spPr>
        <a:xfrm>
          <a:off x="4723168" y="860537"/>
          <a:ext cx="1211736" cy="605868"/>
        </a:xfrm>
        <a:prstGeom prst="rect">
          <a:avLst/>
        </a:prstGeom>
        <a:solidFill>
          <a:schemeClr val="accent2">
            <a:lumMod val="10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Company</a:t>
          </a:r>
          <a:endParaRPr lang="en-US" sz="1300" kern="1200" dirty="0"/>
        </a:p>
      </dsp:txBody>
      <dsp:txXfrm>
        <a:off x="4723168" y="860537"/>
        <a:ext cx="1211736" cy="605868"/>
      </dsp:txXfrm>
    </dsp:sp>
    <dsp:sp modelId="{9E46E74A-5A62-43EA-8BD4-473AB7CE6CD1}">
      <dsp:nvSpPr>
        <dsp:cNvPr id="0" name=""/>
        <dsp:cNvSpPr/>
      </dsp:nvSpPr>
      <dsp:spPr>
        <a:xfrm>
          <a:off x="4723168" y="1720870"/>
          <a:ext cx="1211736" cy="6058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smtClean="0"/>
            <a:t>Owner </a:t>
          </a:r>
          <a:br>
            <a:rPr lang="en-US" sz="1300" kern="1200" smtClean="0"/>
          </a:br>
          <a:r>
            <a:rPr lang="en-US" sz="1300" kern="1200" smtClean="0"/>
            <a:t>(</a:t>
          </a:r>
          <a:r>
            <a:rPr lang="en-US" sz="1300" kern="1200" dirty="0" smtClean="0"/>
            <a:t>UK Bankruptcy)</a:t>
          </a:r>
          <a:endParaRPr lang="en-US" sz="1300" kern="1200" dirty="0"/>
        </a:p>
      </dsp:txBody>
      <dsp:txXfrm>
        <a:off x="4723168" y="1720870"/>
        <a:ext cx="1211736" cy="605868"/>
      </dsp:txXfrm>
    </dsp:sp>
    <dsp:sp modelId="{724CF3D2-4D9F-4E6A-A8F4-4085198E8B59}">
      <dsp:nvSpPr>
        <dsp:cNvPr id="0" name=""/>
        <dsp:cNvSpPr/>
      </dsp:nvSpPr>
      <dsp:spPr>
        <a:xfrm>
          <a:off x="4522129" y="2912061"/>
          <a:ext cx="1270844" cy="716948"/>
        </a:xfrm>
        <a:prstGeom prst="rect">
          <a:avLst/>
        </a:prstGeom>
        <a:solidFill>
          <a:schemeClr val="accent3">
            <a:lumMod val="10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Italian Personal Property</a:t>
          </a:r>
        </a:p>
        <a:p>
          <a:pPr lvl="0" algn="ctr" defTabSz="577850">
            <a:lnSpc>
              <a:spcPct val="90000"/>
            </a:lnSpc>
            <a:spcBef>
              <a:spcPct val="0"/>
            </a:spcBef>
            <a:spcAft>
              <a:spcPct val="35000"/>
            </a:spcAft>
          </a:pPr>
          <a:r>
            <a:rPr lang="en-US" sz="1300" b="1" kern="1200" dirty="0" smtClean="0"/>
            <a:t>INR 100 crores</a:t>
          </a:r>
          <a:endParaRPr lang="en-US" sz="1300" b="1" kern="1200" dirty="0"/>
        </a:p>
      </dsp:txBody>
      <dsp:txXfrm>
        <a:off x="4522129" y="2912061"/>
        <a:ext cx="1270844" cy="716948"/>
      </dsp:txXfrm>
    </dsp:sp>
    <dsp:sp modelId="{DA03B1C2-9F60-4894-AC93-890ACDBA10A0}">
      <dsp:nvSpPr>
        <dsp:cNvPr id="0" name=""/>
        <dsp:cNvSpPr/>
      </dsp:nvSpPr>
      <dsp:spPr>
        <a:xfrm>
          <a:off x="2661714" y="2574944"/>
          <a:ext cx="1211736" cy="6058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Company #2 (BVI)</a:t>
          </a:r>
        </a:p>
      </dsp:txBody>
      <dsp:txXfrm>
        <a:off x="2661714" y="2574944"/>
        <a:ext cx="1211736" cy="605868"/>
      </dsp:txXfrm>
    </dsp:sp>
    <dsp:sp modelId="{4EEB9419-EB67-474A-9B75-54388D332B03}">
      <dsp:nvSpPr>
        <dsp:cNvPr id="0" name=""/>
        <dsp:cNvSpPr/>
      </dsp:nvSpPr>
      <dsp:spPr>
        <a:xfrm>
          <a:off x="3064652" y="3732692"/>
          <a:ext cx="1211736" cy="605868"/>
        </a:xfrm>
        <a:prstGeom prst="rect">
          <a:avLst/>
        </a:prstGeom>
        <a:solidFill>
          <a:schemeClr val="accent3">
            <a:lumMod val="10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Cypriot Assets</a:t>
          </a:r>
        </a:p>
        <a:p>
          <a:pPr lvl="0" algn="ctr" defTabSz="577850">
            <a:lnSpc>
              <a:spcPct val="90000"/>
            </a:lnSpc>
            <a:spcBef>
              <a:spcPct val="0"/>
            </a:spcBef>
            <a:spcAft>
              <a:spcPct val="35000"/>
            </a:spcAft>
          </a:pPr>
          <a:r>
            <a:rPr lang="en-US" sz="1300" b="1" kern="1200" dirty="0" smtClean="0"/>
            <a:t>INR 60 crores</a:t>
          </a:r>
        </a:p>
      </dsp:txBody>
      <dsp:txXfrm>
        <a:off x="3064652" y="3732692"/>
        <a:ext cx="1211736" cy="605868"/>
      </dsp:txXfrm>
    </dsp:sp>
    <dsp:sp modelId="{363C7D57-D147-4F25-B862-A53AEDFB816F}">
      <dsp:nvSpPr>
        <dsp:cNvPr id="0" name=""/>
        <dsp:cNvSpPr/>
      </dsp:nvSpPr>
      <dsp:spPr>
        <a:xfrm>
          <a:off x="474408" y="2582172"/>
          <a:ext cx="1211736" cy="6058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Company #1 (BVI)</a:t>
          </a:r>
        </a:p>
      </dsp:txBody>
      <dsp:txXfrm>
        <a:off x="474408" y="2582172"/>
        <a:ext cx="1211736" cy="605868"/>
      </dsp:txXfrm>
    </dsp:sp>
    <dsp:sp modelId="{898576C9-6EDA-4E84-973D-ECB2BAA43A78}">
      <dsp:nvSpPr>
        <dsp:cNvPr id="0" name=""/>
        <dsp:cNvSpPr/>
      </dsp:nvSpPr>
      <dsp:spPr>
        <a:xfrm>
          <a:off x="914280" y="3442002"/>
          <a:ext cx="1211736" cy="605868"/>
        </a:xfrm>
        <a:prstGeom prst="rect">
          <a:avLst/>
        </a:prstGeom>
        <a:solidFill>
          <a:schemeClr val="accent3">
            <a:lumMod val="10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Italian Yacht </a:t>
          </a:r>
        </a:p>
        <a:p>
          <a:pPr lvl="0" algn="ctr" defTabSz="577850">
            <a:lnSpc>
              <a:spcPct val="90000"/>
            </a:lnSpc>
            <a:spcBef>
              <a:spcPct val="0"/>
            </a:spcBef>
            <a:spcAft>
              <a:spcPct val="35000"/>
            </a:spcAft>
          </a:pPr>
          <a:r>
            <a:rPr lang="en-US" sz="1300" b="1" kern="1200" dirty="0" smtClean="0"/>
            <a:t>INR 10 crores </a:t>
          </a:r>
        </a:p>
      </dsp:txBody>
      <dsp:txXfrm>
        <a:off x="914280" y="3442002"/>
        <a:ext cx="1211736" cy="605868"/>
      </dsp:txXfrm>
    </dsp:sp>
    <dsp:sp modelId="{50AF0AC3-74E6-4B9B-8CD4-18CFC1C7C8B7}">
      <dsp:nvSpPr>
        <dsp:cNvPr id="0" name=""/>
        <dsp:cNvSpPr/>
      </dsp:nvSpPr>
      <dsp:spPr>
        <a:xfrm>
          <a:off x="6218924" y="2581203"/>
          <a:ext cx="1211736" cy="6058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Company #3 (Cyprus)</a:t>
          </a:r>
        </a:p>
      </dsp:txBody>
      <dsp:txXfrm>
        <a:off x="6218924" y="2581203"/>
        <a:ext cx="1211736" cy="605868"/>
      </dsp:txXfrm>
    </dsp:sp>
    <dsp:sp modelId="{90EB7E5D-8C7E-4C87-B2ED-A72C1BD05C03}">
      <dsp:nvSpPr>
        <dsp:cNvPr id="0" name=""/>
        <dsp:cNvSpPr/>
      </dsp:nvSpPr>
      <dsp:spPr>
        <a:xfrm>
          <a:off x="6521858" y="3441536"/>
          <a:ext cx="1211736" cy="605868"/>
        </a:xfrm>
        <a:prstGeom prst="rect">
          <a:avLst/>
        </a:prstGeom>
        <a:solidFill>
          <a:schemeClr val="accent1">
            <a:lumMod val="10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Company #4</a:t>
          </a:r>
          <a:br>
            <a:rPr lang="en-US" sz="1300" kern="1200" dirty="0" smtClean="0"/>
          </a:br>
          <a:r>
            <a:rPr lang="en-US" sz="1300" kern="1200" dirty="0" smtClean="0"/>
            <a:t>(Germany)</a:t>
          </a:r>
        </a:p>
      </dsp:txBody>
      <dsp:txXfrm>
        <a:off x="6521858" y="3441536"/>
        <a:ext cx="1211736" cy="605868"/>
      </dsp:txXfrm>
    </dsp:sp>
    <dsp:sp modelId="{2A4CAC0F-8214-4E1C-AC49-A6FE4FAF977F}">
      <dsp:nvSpPr>
        <dsp:cNvPr id="0" name=""/>
        <dsp:cNvSpPr/>
      </dsp:nvSpPr>
      <dsp:spPr>
        <a:xfrm>
          <a:off x="6521858" y="4301869"/>
          <a:ext cx="1211736" cy="605868"/>
        </a:xfrm>
        <a:prstGeom prst="rect">
          <a:avLst/>
        </a:prstGeom>
        <a:solidFill>
          <a:schemeClr val="accent3">
            <a:lumMod val="10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0" kern="1200" dirty="0" smtClean="0"/>
            <a:t>German Assets</a:t>
          </a:r>
        </a:p>
        <a:p>
          <a:pPr lvl="0" algn="ctr" defTabSz="577850">
            <a:lnSpc>
              <a:spcPct val="90000"/>
            </a:lnSpc>
            <a:spcBef>
              <a:spcPct val="0"/>
            </a:spcBef>
            <a:spcAft>
              <a:spcPct val="35000"/>
            </a:spcAft>
          </a:pPr>
          <a:r>
            <a:rPr lang="en-US" sz="1300" b="1" kern="1200" dirty="0" smtClean="0"/>
            <a:t>INR 20 crores</a:t>
          </a:r>
        </a:p>
      </dsp:txBody>
      <dsp:txXfrm>
        <a:off x="6521858" y="4301869"/>
        <a:ext cx="1211736" cy="605868"/>
      </dsp:txXfrm>
    </dsp:sp>
    <dsp:sp modelId="{2E1516A9-2B89-4540-AA05-6B65B5BDD99A}">
      <dsp:nvSpPr>
        <dsp:cNvPr id="0" name=""/>
        <dsp:cNvSpPr/>
      </dsp:nvSpPr>
      <dsp:spPr>
        <a:xfrm>
          <a:off x="7685125" y="2581203"/>
          <a:ext cx="1211736" cy="6058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Company #5 (Cyprus)</a:t>
          </a:r>
        </a:p>
      </dsp:txBody>
      <dsp:txXfrm>
        <a:off x="7685125" y="2581203"/>
        <a:ext cx="1211736" cy="605868"/>
      </dsp:txXfrm>
    </dsp:sp>
    <dsp:sp modelId="{68BA3899-D1BF-4EC7-AAEC-966ECA0B4457}">
      <dsp:nvSpPr>
        <dsp:cNvPr id="0" name=""/>
        <dsp:cNvSpPr/>
      </dsp:nvSpPr>
      <dsp:spPr>
        <a:xfrm>
          <a:off x="8386441" y="3355399"/>
          <a:ext cx="1341840" cy="768998"/>
        </a:xfrm>
        <a:prstGeom prst="rect">
          <a:avLst/>
        </a:prstGeom>
        <a:solidFill>
          <a:schemeClr val="accent3">
            <a:lumMod val="10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smtClean="0"/>
            <a:t>Italian Assets</a:t>
          </a:r>
          <a:endParaRPr lang="en-US" sz="1300" kern="1200" dirty="0" smtClean="0"/>
        </a:p>
        <a:p>
          <a:pPr lvl="0" algn="ctr" defTabSz="577850">
            <a:lnSpc>
              <a:spcPct val="90000"/>
            </a:lnSpc>
            <a:spcBef>
              <a:spcPct val="0"/>
            </a:spcBef>
            <a:spcAft>
              <a:spcPct val="35000"/>
            </a:spcAft>
          </a:pPr>
          <a:r>
            <a:rPr lang="en-US" sz="1300" b="1" kern="1200" dirty="0" smtClean="0"/>
            <a:t>INR 50 crores</a:t>
          </a:r>
        </a:p>
      </dsp:txBody>
      <dsp:txXfrm>
        <a:off x="8386441" y="3355399"/>
        <a:ext cx="1341840" cy="76899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66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3488" y="0"/>
            <a:ext cx="2887662" cy="496888"/>
          </a:xfrm>
          <a:prstGeom prst="rect">
            <a:avLst/>
          </a:prstGeom>
        </p:spPr>
        <p:txBody>
          <a:bodyPr vert="horz" lIns="91440" tIns="45720" rIns="91440" bIns="45720" rtlCol="0"/>
          <a:lstStyle>
            <a:lvl1pPr algn="r">
              <a:defRPr sz="1200"/>
            </a:lvl1pPr>
          </a:lstStyle>
          <a:p>
            <a:fld id="{A18DAC35-9F6C-421D-BC7E-F0B70F33CEFB}" type="datetimeFigureOut">
              <a:rPr lang="en-GB" smtClean="0"/>
              <a:t>25/11/2018</a:t>
            </a:fld>
            <a:endParaRPr lang="en-GB"/>
          </a:p>
        </p:txBody>
      </p:sp>
      <p:sp>
        <p:nvSpPr>
          <p:cNvPr id="4" name="Footer Placeholder 3"/>
          <p:cNvSpPr>
            <a:spLocks noGrp="1"/>
          </p:cNvSpPr>
          <p:nvPr>
            <p:ph type="ftr" sz="quarter" idx="2"/>
          </p:nvPr>
        </p:nvSpPr>
        <p:spPr>
          <a:xfrm>
            <a:off x="0" y="9428163"/>
            <a:ext cx="2887663"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3488" y="9428163"/>
            <a:ext cx="2887662" cy="496887"/>
          </a:xfrm>
          <a:prstGeom prst="rect">
            <a:avLst/>
          </a:prstGeom>
        </p:spPr>
        <p:txBody>
          <a:bodyPr vert="horz" lIns="91440" tIns="45720" rIns="91440" bIns="45720" rtlCol="0" anchor="b"/>
          <a:lstStyle>
            <a:lvl1pPr algn="r">
              <a:defRPr sz="1200"/>
            </a:lvl1pPr>
          </a:lstStyle>
          <a:p>
            <a:fld id="{A97217BC-9901-4046-8521-4BFB15D0C5BA}" type="slidenum">
              <a:rPr lang="en-GB" smtClean="0"/>
              <a:t>‹#›</a:t>
            </a:fld>
            <a:endParaRPr lang="en-GB"/>
          </a:p>
        </p:txBody>
      </p:sp>
    </p:spTree>
    <p:extLst>
      <p:ext uri="{BB962C8B-B14F-4D97-AF65-F5344CB8AC3E}">
        <p14:creationId xmlns:p14="http://schemas.microsoft.com/office/powerpoint/2010/main" val="1089347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vl1pPr>
          </a:lstStyle>
          <a:p>
            <a:fld id="{4E3F0C54-BCF1-4F79-9835-F749AC36A933}" type="datetimeFigureOut">
              <a:rPr lang="en-GB" smtClean="0"/>
              <a:t>25/11/2018</a:t>
            </a:fld>
            <a:endParaRPr lang="en-GB" dirty="0"/>
          </a:p>
        </p:txBody>
      </p:sp>
      <p:sp>
        <p:nvSpPr>
          <p:cNvPr id="4" name="Slide Image Placeholder 3"/>
          <p:cNvSpPr>
            <a:spLocks noGrp="1" noRot="1" noChangeAspect="1"/>
          </p:cNvSpPr>
          <p:nvPr>
            <p:ph type="sldImg" idx="2"/>
          </p:nvPr>
        </p:nvSpPr>
        <p:spPr>
          <a:xfrm>
            <a:off x="23813" y="744538"/>
            <a:ext cx="6615112"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274" y="4715153"/>
            <a:ext cx="5330190" cy="4466987"/>
          </a:xfrm>
          <a:prstGeom prst="rect">
            <a:avLst/>
          </a:prstGeom>
        </p:spPr>
        <p:txBody>
          <a:bodyPr vert="horz" lIns="91440" tIns="45720" rIns="91440" bIns="45720" rtlCol="0"/>
          <a:lstStyle/>
          <a:p>
            <a:pPr lvl="0"/>
            <a:endParaRPr lang="en-GB" dirty="0"/>
          </a:p>
        </p:txBody>
      </p:sp>
      <p:sp>
        <p:nvSpPr>
          <p:cNvPr id="6" name="Footer Placeholder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vl1pPr>
          </a:lstStyle>
          <a:p>
            <a:fld id="{AC26854D-7CB6-457E-A05D-C03790D78A3E}" type="slidenum">
              <a:rPr lang="en-GB" smtClean="0"/>
              <a:t>‹#›</a:t>
            </a:fld>
            <a:endParaRPr lang="en-GB" dirty="0"/>
          </a:p>
        </p:txBody>
      </p:sp>
    </p:spTree>
    <p:extLst>
      <p:ext uri="{BB962C8B-B14F-4D97-AF65-F5344CB8AC3E}">
        <p14:creationId xmlns:p14="http://schemas.microsoft.com/office/powerpoint/2010/main" val="992320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u="none" kern="1200" baseline="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26854D-7CB6-457E-A05D-C03790D78A3E}" type="slidenum">
              <a:rPr lang="en-GB" smtClean="0"/>
              <a:t>1</a:t>
            </a:fld>
            <a:endParaRPr lang="en-GB" dirty="0"/>
          </a:p>
        </p:txBody>
      </p:sp>
    </p:spTree>
    <p:extLst>
      <p:ext uri="{BB962C8B-B14F-4D97-AF65-F5344CB8AC3E}">
        <p14:creationId xmlns:p14="http://schemas.microsoft.com/office/powerpoint/2010/main" val="122172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endParaRPr lang="en-GB" baseline="0" dirty="0" smtClean="0"/>
          </a:p>
        </p:txBody>
      </p:sp>
      <p:sp>
        <p:nvSpPr>
          <p:cNvPr id="4" name="Slide Number Placeholder 3"/>
          <p:cNvSpPr>
            <a:spLocks noGrp="1"/>
          </p:cNvSpPr>
          <p:nvPr>
            <p:ph type="sldNum" sz="quarter" idx="10"/>
          </p:nvPr>
        </p:nvSpPr>
        <p:spPr/>
        <p:txBody>
          <a:bodyPr/>
          <a:lstStyle/>
          <a:p>
            <a:fld id="{AC26854D-7CB6-457E-A05D-C03790D78A3E}" type="slidenum">
              <a:rPr lang="en-GB" smtClean="0"/>
              <a:t>10</a:t>
            </a:fld>
            <a:endParaRPr lang="en-GB" dirty="0"/>
          </a:p>
        </p:txBody>
      </p:sp>
    </p:spTree>
    <p:extLst>
      <p:ext uri="{BB962C8B-B14F-4D97-AF65-F5344CB8AC3E}">
        <p14:creationId xmlns:p14="http://schemas.microsoft.com/office/powerpoint/2010/main" val="2849938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26854D-7CB6-457E-A05D-C03790D78A3E}" type="slidenum">
              <a:rPr lang="en-GB" smtClean="0"/>
              <a:t>11</a:t>
            </a:fld>
            <a:endParaRPr lang="en-GB" dirty="0"/>
          </a:p>
        </p:txBody>
      </p:sp>
    </p:spTree>
    <p:extLst>
      <p:ext uri="{BB962C8B-B14F-4D97-AF65-F5344CB8AC3E}">
        <p14:creationId xmlns:p14="http://schemas.microsoft.com/office/powerpoint/2010/main" val="2820311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smtClean="0"/>
          </a:p>
        </p:txBody>
      </p:sp>
      <p:sp>
        <p:nvSpPr>
          <p:cNvPr id="4" name="Slide Number Placeholder 3"/>
          <p:cNvSpPr>
            <a:spLocks noGrp="1"/>
          </p:cNvSpPr>
          <p:nvPr>
            <p:ph type="sldNum" sz="quarter" idx="10"/>
          </p:nvPr>
        </p:nvSpPr>
        <p:spPr/>
        <p:txBody>
          <a:bodyPr/>
          <a:lstStyle/>
          <a:p>
            <a:fld id="{AC26854D-7CB6-457E-A05D-C03790D78A3E}" type="slidenum">
              <a:rPr lang="en-GB" smtClean="0"/>
              <a:t>12</a:t>
            </a:fld>
            <a:endParaRPr lang="en-GB" dirty="0"/>
          </a:p>
        </p:txBody>
      </p:sp>
    </p:spTree>
    <p:extLst>
      <p:ext uri="{BB962C8B-B14F-4D97-AF65-F5344CB8AC3E}">
        <p14:creationId xmlns:p14="http://schemas.microsoft.com/office/powerpoint/2010/main" val="975894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AC26854D-7CB6-457E-A05D-C03790D78A3E}" type="slidenum">
              <a:rPr lang="en-GB" smtClean="0"/>
              <a:t>13</a:t>
            </a:fld>
            <a:endParaRPr lang="en-GB" dirty="0"/>
          </a:p>
        </p:txBody>
      </p:sp>
    </p:spTree>
    <p:extLst>
      <p:ext uri="{BB962C8B-B14F-4D97-AF65-F5344CB8AC3E}">
        <p14:creationId xmlns:p14="http://schemas.microsoft.com/office/powerpoint/2010/main" val="2371570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AC26854D-7CB6-457E-A05D-C03790D78A3E}" type="slidenum">
              <a:rPr lang="en-GB" smtClean="0"/>
              <a:t>14</a:t>
            </a:fld>
            <a:endParaRPr lang="en-GB" dirty="0"/>
          </a:p>
        </p:txBody>
      </p:sp>
    </p:spTree>
    <p:extLst>
      <p:ext uri="{BB962C8B-B14F-4D97-AF65-F5344CB8AC3E}">
        <p14:creationId xmlns:p14="http://schemas.microsoft.com/office/powerpoint/2010/main" val="2209309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26854D-7CB6-457E-A05D-C03790D78A3E}" type="slidenum">
              <a:rPr lang="en-GB" smtClean="0"/>
              <a:t>15</a:t>
            </a:fld>
            <a:endParaRPr lang="en-GB" dirty="0"/>
          </a:p>
        </p:txBody>
      </p:sp>
    </p:spTree>
    <p:extLst>
      <p:ext uri="{BB962C8B-B14F-4D97-AF65-F5344CB8AC3E}">
        <p14:creationId xmlns:p14="http://schemas.microsoft.com/office/powerpoint/2010/main" val="691605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AC26854D-7CB6-457E-A05D-C03790D78A3E}" type="slidenum">
              <a:rPr lang="en-GB" smtClean="0"/>
              <a:t>16</a:t>
            </a:fld>
            <a:endParaRPr lang="en-GB" dirty="0"/>
          </a:p>
        </p:txBody>
      </p:sp>
    </p:spTree>
    <p:extLst>
      <p:ext uri="{BB962C8B-B14F-4D97-AF65-F5344CB8AC3E}">
        <p14:creationId xmlns:p14="http://schemas.microsoft.com/office/powerpoint/2010/main" val="1368865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AC26854D-7CB6-457E-A05D-C03790D78A3E}" type="slidenum">
              <a:rPr lang="en-GB" smtClean="0"/>
              <a:t>17</a:t>
            </a:fld>
            <a:endParaRPr lang="en-GB" dirty="0"/>
          </a:p>
        </p:txBody>
      </p:sp>
    </p:spTree>
    <p:extLst>
      <p:ext uri="{BB962C8B-B14F-4D97-AF65-F5344CB8AC3E}">
        <p14:creationId xmlns:p14="http://schemas.microsoft.com/office/powerpoint/2010/main" val="2010855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26854D-7CB6-457E-A05D-C03790D78A3E}" type="slidenum">
              <a:rPr lang="en-GB" smtClean="0"/>
              <a:t>18</a:t>
            </a:fld>
            <a:endParaRPr lang="en-GB" dirty="0"/>
          </a:p>
        </p:txBody>
      </p:sp>
    </p:spTree>
    <p:extLst>
      <p:ext uri="{BB962C8B-B14F-4D97-AF65-F5344CB8AC3E}">
        <p14:creationId xmlns:p14="http://schemas.microsoft.com/office/powerpoint/2010/main" val="715552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smtClean="0"/>
          </a:p>
        </p:txBody>
      </p:sp>
      <p:sp>
        <p:nvSpPr>
          <p:cNvPr id="4" name="Slide Number Placeholder 3"/>
          <p:cNvSpPr>
            <a:spLocks noGrp="1"/>
          </p:cNvSpPr>
          <p:nvPr>
            <p:ph type="sldNum" sz="quarter" idx="10"/>
          </p:nvPr>
        </p:nvSpPr>
        <p:spPr/>
        <p:txBody>
          <a:bodyPr/>
          <a:lstStyle/>
          <a:p>
            <a:fld id="{AC26854D-7CB6-457E-A05D-C03790D78A3E}" type="slidenum">
              <a:rPr lang="en-GB" smtClean="0"/>
              <a:t>19</a:t>
            </a:fld>
            <a:endParaRPr lang="en-GB" dirty="0"/>
          </a:p>
        </p:txBody>
      </p:sp>
    </p:spTree>
    <p:extLst>
      <p:ext uri="{BB962C8B-B14F-4D97-AF65-F5344CB8AC3E}">
        <p14:creationId xmlns:p14="http://schemas.microsoft.com/office/powerpoint/2010/main" val="339083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26854D-7CB6-457E-A05D-C03790D78A3E}" type="slidenum">
              <a:rPr lang="en-GB" smtClean="0"/>
              <a:t>2</a:t>
            </a:fld>
            <a:endParaRPr lang="en-GB" dirty="0"/>
          </a:p>
        </p:txBody>
      </p:sp>
    </p:spTree>
    <p:extLst>
      <p:ext uri="{BB962C8B-B14F-4D97-AF65-F5344CB8AC3E}">
        <p14:creationId xmlns:p14="http://schemas.microsoft.com/office/powerpoint/2010/main" val="2112656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AC26854D-7CB6-457E-A05D-C03790D78A3E}" type="slidenum">
              <a:rPr lang="en-GB" smtClean="0"/>
              <a:t>20</a:t>
            </a:fld>
            <a:endParaRPr lang="en-GB" dirty="0"/>
          </a:p>
        </p:txBody>
      </p:sp>
    </p:spTree>
    <p:extLst>
      <p:ext uri="{BB962C8B-B14F-4D97-AF65-F5344CB8AC3E}">
        <p14:creationId xmlns:p14="http://schemas.microsoft.com/office/powerpoint/2010/main" val="2106493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26854D-7CB6-457E-A05D-C03790D78A3E}" type="slidenum">
              <a:rPr lang="en-GB" smtClean="0"/>
              <a:t>21</a:t>
            </a:fld>
            <a:endParaRPr lang="en-GB" dirty="0"/>
          </a:p>
        </p:txBody>
      </p:sp>
    </p:spTree>
    <p:extLst>
      <p:ext uri="{BB962C8B-B14F-4D97-AF65-F5344CB8AC3E}">
        <p14:creationId xmlns:p14="http://schemas.microsoft.com/office/powerpoint/2010/main" val="2817576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AC26854D-7CB6-457E-A05D-C03790D78A3E}" type="slidenum">
              <a:rPr lang="en-GB" smtClean="0"/>
              <a:t>22</a:t>
            </a:fld>
            <a:endParaRPr lang="en-GB" dirty="0"/>
          </a:p>
        </p:txBody>
      </p:sp>
    </p:spTree>
    <p:extLst>
      <p:ext uri="{BB962C8B-B14F-4D97-AF65-F5344CB8AC3E}">
        <p14:creationId xmlns:p14="http://schemas.microsoft.com/office/powerpoint/2010/main" val="1252972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smtClean="0"/>
          </a:p>
        </p:txBody>
      </p:sp>
      <p:sp>
        <p:nvSpPr>
          <p:cNvPr id="4" name="Slide Number Placeholder 3"/>
          <p:cNvSpPr>
            <a:spLocks noGrp="1"/>
          </p:cNvSpPr>
          <p:nvPr>
            <p:ph type="sldNum" sz="quarter" idx="10"/>
          </p:nvPr>
        </p:nvSpPr>
        <p:spPr/>
        <p:txBody>
          <a:bodyPr/>
          <a:lstStyle/>
          <a:p>
            <a:fld id="{AC26854D-7CB6-457E-A05D-C03790D78A3E}" type="slidenum">
              <a:rPr lang="en-GB" smtClean="0"/>
              <a:t>23</a:t>
            </a:fld>
            <a:endParaRPr lang="en-GB" dirty="0"/>
          </a:p>
        </p:txBody>
      </p:sp>
    </p:spTree>
    <p:extLst>
      <p:ext uri="{BB962C8B-B14F-4D97-AF65-F5344CB8AC3E}">
        <p14:creationId xmlns:p14="http://schemas.microsoft.com/office/powerpoint/2010/main" val="13145367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26854D-7CB6-457E-A05D-C03790D78A3E}" type="slidenum">
              <a:rPr lang="en-GB" smtClean="0"/>
              <a:t>24</a:t>
            </a:fld>
            <a:endParaRPr lang="en-GB" dirty="0"/>
          </a:p>
        </p:txBody>
      </p:sp>
    </p:spTree>
    <p:extLst>
      <p:ext uri="{BB962C8B-B14F-4D97-AF65-F5344CB8AC3E}">
        <p14:creationId xmlns:p14="http://schemas.microsoft.com/office/powerpoint/2010/main" val="17302149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AC26854D-7CB6-457E-A05D-C03790D78A3E}" type="slidenum">
              <a:rPr lang="en-GB" smtClean="0"/>
              <a:t>28</a:t>
            </a:fld>
            <a:endParaRPr lang="en-GB" dirty="0"/>
          </a:p>
        </p:txBody>
      </p:sp>
    </p:spTree>
    <p:extLst>
      <p:ext uri="{BB962C8B-B14F-4D97-AF65-F5344CB8AC3E}">
        <p14:creationId xmlns:p14="http://schemas.microsoft.com/office/powerpoint/2010/main" val="8818513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26854D-7CB6-457E-A05D-C03790D78A3E}" type="slidenum">
              <a:rPr lang="en-GB" smtClean="0"/>
              <a:t>29</a:t>
            </a:fld>
            <a:endParaRPr lang="en-GB" dirty="0"/>
          </a:p>
        </p:txBody>
      </p:sp>
    </p:spTree>
    <p:extLst>
      <p:ext uri="{BB962C8B-B14F-4D97-AF65-F5344CB8AC3E}">
        <p14:creationId xmlns:p14="http://schemas.microsoft.com/office/powerpoint/2010/main" val="2755628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26854D-7CB6-457E-A05D-C03790D78A3E}" type="slidenum">
              <a:rPr lang="en-GB" smtClean="0"/>
              <a:t>3</a:t>
            </a:fld>
            <a:endParaRPr lang="en-GB" dirty="0"/>
          </a:p>
        </p:txBody>
      </p:sp>
    </p:spTree>
    <p:extLst>
      <p:ext uri="{BB962C8B-B14F-4D97-AF65-F5344CB8AC3E}">
        <p14:creationId xmlns:p14="http://schemas.microsoft.com/office/powerpoint/2010/main" val="2574199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26854D-7CB6-457E-A05D-C03790D78A3E}" type="slidenum">
              <a:rPr lang="en-GB" smtClean="0"/>
              <a:t>4</a:t>
            </a:fld>
            <a:endParaRPr lang="en-GB" dirty="0"/>
          </a:p>
        </p:txBody>
      </p:sp>
    </p:spTree>
    <p:extLst>
      <p:ext uri="{BB962C8B-B14F-4D97-AF65-F5344CB8AC3E}">
        <p14:creationId xmlns:p14="http://schemas.microsoft.com/office/powerpoint/2010/main" val="3864964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baseline="0" dirty="0" smtClean="0"/>
          </a:p>
        </p:txBody>
      </p:sp>
      <p:sp>
        <p:nvSpPr>
          <p:cNvPr id="4" name="Slide Number Placeholder 3"/>
          <p:cNvSpPr>
            <a:spLocks noGrp="1"/>
          </p:cNvSpPr>
          <p:nvPr>
            <p:ph type="sldNum" sz="quarter" idx="10"/>
          </p:nvPr>
        </p:nvSpPr>
        <p:spPr/>
        <p:txBody>
          <a:bodyPr/>
          <a:lstStyle/>
          <a:p>
            <a:fld id="{AC26854D-7CB6-457E-A05D-C03790D78A3E}" type="slidenum">
              <a:rPr lang="en-GB" smtClean="0"/>
              <a:t>5</a:t>
            </a:fld>
            <a:endParaRPr lang="en-GB" dirty="0"/>
          </a:p>
        </p:txBody>
      </p:sp>
    </p:spTree>
    <p:extLst>
      <p:ext uri="{BB962C8B-B14F-4D97-AF65-F5344CB8AC3E}">
        <p14:creationId xmlns:p14="http://schemas.microsoft.com/office/powerpoint/2010/main" val="834664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26854D-7CB6-457E-A05D-C03790D78A3E}" type="slidenum">
              <a:rPr lang="en-GB" smtClean="0"/>
              <a:t>6</a:t>
            </a:fld>
            <a:endParaRPr lang="en-GB" dirty="0"/>
          </a:p>
        </p:txBody>
      </p:sp>
    </p:spTree>
    <p:extLst>
      <p:ext uri="{BB962C8B-B14F-4D97-AF65-F5344CB8AC3E}">
        <p14:creationId xmlns:p14="http://schemas.microsoft.com/office/powerpoint/2010/main" val="2332127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26854D-7CB6-457E-A05D-C03790D78A3E}" type="slidenum">
              <a:rPr lang="en-GB" smtClean="0"/>
              <a:t>7</a:t>
            </a:fld>
            <a:endParaRPr lang="en-GB" dirty="0"/>
          </a:p>
        </p:txBody>
      </p:sp>
    </p:spTree>
    <p:extLst>
      <p:ext uri="{BB962C8B-B14F-4D97-AF65-F5344CB8AC3E}">
        <p14:creationId xmlns:p14="http://schemas.microsoft.com/office/powerpoint/2010/main" val="725332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baseline="0" dirty="0" smtClean="0"/>
          </a:p>
        </p:txBody>
      </p:sp>
      <p:sp>
        <p:nvSpPr>
          <p:cNvPr id="4" name="Slide Number Placeholder 3"/>
          <p:cNvSpPr>
            <a:spLocks noGrp="1"/>
          </p:cNvSpPr>
          <p:nvPr>
            <p:ph type="sldNum" sz="quarter" idx="10"/>
          </p:nvPr>
        </p:nvSpPr>
        <p:spPr/>
        <p:txBody>
          <a:bodyPr/>
          <a:lstStyle/>
          <a:p>
            <a:fld id="{AC26854D-7CB6-457E-A05D-C03790D78A3E}" type="slidenum">
              <a:rPr lang="en-GB" smtClean="0"/>
              <a:t>8</a:t>
            </a:fld>
            <a:endParaRPr lang="en-GB" dirty="0"/>
          </a:p>
        </p:txBody>
      </p:sp>
    </p:spTree>
    <p:extLst>
      <p:ext uri="{BB962C8B-B14F-4D97-AF65-F5344CB8AC3E}">
        <p14:creationId xmlns:p14="http://schemas.microsoft.com/office/powerpoint/2010/main" val="2532061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	</a:t>
            </a:r>
            <a:endParaRPr lang="en-GB" b="0" dirty="0"/>
          </a:p>
        </p:txBody>
      </p:sp>
      <p:sp>
        <p:nvSpPr>
          <p:cNvPr id="4" name="Slide Number Placeholder 3"/>
          <p:cNvSpPr>
            <a:spLocks noGrp="1"/>
          </p:cNvSpPr>
          <p:nvPr>
            <p:ph type="sldNum" sz="quarter" idx="10"/>
          </p:nvPr>
        </p:nvSpPr>
        <p:spPr/>
        <p:txBody>
          <a:bodyPr/>
          <a:lstStyle/>
          <a:p>
            <a:fld id="{AC26854D-7CB6-457E-A05D-C03790D78A3E}" type="slidenum">
              <a:rPr lang="en-GB" smtClean="0"/>
              <a:t>9</a:t>
            </a:fld>
            <a:endParaRPr lang="en-GB" dirty="0"/>
          </a:p>
        </p:txBody>
      </p:sp>
    </p:spTree>
    <p:extLst>
      <p:ext uri="{BB962C8B-B14F-4D97-AF65-F5344CB8AC3E}">
        <p14:creationId xmlns:p14="http://schemas.microsoft.com/office/powerpoint/2010/main" val="347630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tif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tif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tif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tif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tif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tif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tif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tif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tif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tif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tif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tif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jpeg"/><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tiff"/><Relationship Id="rId3" Type="http://schemas.openxmlformats.org/officeDocument/2006/relationships/image" Target="../media/image20.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tif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tif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tif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tif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tif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ection Header">
    <p:bg>
      <p:bgPr>
        <a:solidFill>
          <a:srgbClr val="EFEFEA"/>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34" r="-1"/>
          <a:stretch/>
        </p:blipFill>
        <p:spPr>
          <a:xfrm>
            <a:off x="-77409" y="61"/>
            <a:ext cx="12269408" cy="5060891"/>
          </a:xfrm>
          <a:prstGeom prst="rect">
            <a:avLst/>
          </a:prstGeom>
        </p:spPr>
      </p:pic>
      <p:sp>
        <p:nvSpPr>
          <p:cNvPr id="7" name="Title 1"/>
          <p:cNvSpPr>
            <a:spLocks noGrp="1"/>
          </p:cNvSpPr>
          <p:nvPr>
            <p:ph type="ctrTitle"/>
          </p:nvPr>
        </p:nvSpPr>
        <p:spPr>
          <a:xfrm>
            <a:off x="632200" y="1509185"/>
            <a:ext cx="8344584" cy="3071283"/>
          </a:xfrm>
        </p:spPr>
        <p:txBody>
          <a:bodyPr/>
          <a:lstStyle>
            <a:lvl1pPr>
              <a:defRPr sz="5867" b="1">
                <a:solidFill>
                  <a:srgbClr val="FFFFFF"/>
                </a:solidFill>
                <a:latin typeface="Arial" panose="020B0604020202020204" pitchFamily="34" charset="0"/>
                <a:cs typeface="Arial" panose="020B0604020202020204" pitchFamily="34" charset="0"/>
              </a:defRPr>
            </a:lvl1pPr>
          </a:lstStyle>
          <a:p>
            <a:r>
              <a:rPr lang="en-US" smtClean="0"/>
              <a:t>Click to edit Master title style</a:t>
            </a:r>
            <a:endParaRPr lang="en-GB" dirty="0"/>
          </a:p>
        </p:txBody>
      </p:sp>
      <p:sp>
        <p:nvSpPr>
          <p:cNvPr id="8" name="Subtitle 2"/>
          <p:cNvSpPr>
            <a:spLocks noGrp="1"/>
          </p:cNvSpPr>
          <p:nvPr>
            <p:ph type="subTitle" idx="1"/>
          </p:nvPr>
        </p:nvSpPr>
        <p:spPr>
          <a:xfrm>
            <a:off x="624418" y="5636686"/>
            <a:ext cx="8352367" cy="454305"/>
          </a:xfrm>
        </p:spPr>
        <p:txBody>
          <a:bodyPr/>
          <a:lstStyle>
            <a:lvl1pPr marL="0" indent="0" algn="l">
              <a:buNone/>
              <a:defRPr sz="2400" cap="all" baseline="0">
                <a:solidFill>
                  <a:srgbClr val="2A1644"/>
                </a:solidFill>
                <a:latin typeface="Arial" panose="020B0604020202020204" pitchFamily="34" charset="0"/>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47036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Dark Blue">
    <p:bg>
      <p:bgPr>
        <a:solidFill>
          <a:srgbClr val="EFEFEA"/>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8582"/>
          <a:stretch/>
        </p:blipFill>
        <p:spPr>
          <a:xfrm>
            <a:off x="0" y="61"/>
            <a:ext cx="12192000" cy="6120384"/>
          </a:xfrm>
          <a:prstGeom prst="rect">
            <a:avLst/>
          </a:prstGeom>
          <a:noFill/>
          <a:ln>
            <a:noFill/>
          </a:ln>
        </p:spPr>
      </p:pic>
      <p:sp>
        <p:nvSpPr>
          <p:cNvPr id="2" name="Title 1"/>
          <p:cNvSpPr>
            <a:spLocks noGrp="1"/>
          </p:cNvSpPr>
          <p:nvPr>
            <p:ph type="title" hasCustomPrompt="1"/>
          </p:nvPr>
        </p:nvSpPr>
        <p:spPr>
          <a:xfrm>
            <a:off x="607011" y="1507945"/>
            <a:ext cx="8369773" cy="2967203"/>
          </a:xfrm>
        </p:spPr>
        <p:txBody>
          <a:bodyPr anchor="b">
            <a:noAutofit/>
          </a:bodyPr>
          <a:lstStyle>
            <a:lvl1pPr algn="l">
              <a:defRPr sz="5867" baseline="0">
                <a:solidFill>
                  <a:srgbClr val="FFFFFF"/>
                </a:solidFill>
              </a:defRPr>
            </a:lvl1pPr>
          </a:lstStyle>
          <a:p>
            <a:r>
              <a:rPr lang="en-US" dirty="0" smtClean="0"/>
              <a:t>CLICK TO EDIT </a:t>
            </a:r>
            <a:br>
              <a:rPr lang="en-US" dirty="0" smtClean="0"/>
            </a:br>
            <a:r>
              <a:rPr lang="en-US" dirty="0" smtClean="0"/>
              <a:t>section divider</a:t>
            </a:r>
            <a:endParaRPr lang="en-GB" dirty="0"/>
          </a:p>
        </p:txBody>
      </p:sp>
    </p:spTree>
    <p:extLst>
      <p:ext uri="{BB962C8B-B14F-4D97-AF65-F5344CB8AC3E}">
        <p14:creationId xmlns:p14="http://schemas.microsoft.com/office/powerpoint/2010/main" val="297170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Light Blue">
    <p:bg>
      <p:bgPr>
        <a:solidFill>
          <a:srgbClr val="EFEFEA"/>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 b="-8174"/>
          <a:stretch/>
        </p:blipFill>
        <p:spPr>
          <a:xfrm>
            <a:off x="-15" y="-21207"/>
            <a:ext cx="12192000" cy="6120384"/>
          </a:xfrm>
          <a:prstGeom prst="rect">
            <a:avLst/>
          </a:prstGeom>
        </p:spPr>
      </p:pic>
      <p:sp>
        <p:nvSpPr>
          <p:cNvPr id="2" name="Title 1"/>
          <p:cNvSpPr>
            <a:spLocks noGrp="1"/>
          </p:cNvSpPr>
          <p:nvPr>
            <p:ph type="title" hasCustomPrompt="1"/>
          </p:nvPr>
        </p:nvSpPr>
        <p:spPr>
          <a:xfrm>
            <a:off x="607011" y="1517917"/>
            <a:ext cx="8369773" cy="2967203"/>
          </a:xfrm>
        </p:spPr>
        <p:txBody>
          <a:bodyPr anchor="b">
            <a:noAutofit/>
          </a:bodyPr>
          <a:lstStyle>
            <a:lvl1pPr algn="l">
              <a:defRPr sz="5867" baseline="0">
                <a:solidFill>
                  <a:srgbClr val="FFFFFF"/>
                </a:solidFill>
                <a:latin typeface="Arial" panose="020B0604020202020204" pitchFamily="34" charset="0"/>
                <a:cs typeface="Arial" panose="020B0604020202020204" pitchFamily="34" charset="0"/>
              </a:defRPr>
            </a:lvl1pPr>
          </a:lstStyle>
          <a:p>
            <a:r>
              <a:rPr lang="en-US" dirty="0" smtClean="0"/>
              <a:t>CLICK TO edit section divider</a:t>
            </a:r>
            <a:endParaRPr lang="en-GB" dirty="0"/>
          </a:p>
        </p:txBody>
      </p:sp>
    </p:spTree>
    <p:extLst>
      <p:ext uri="{BB962C8B-B14F-4D97-AF65-F5344CB8AC3E}">
        <p14:creationId xmlns:p14="http://schemas.microsoft.com/office/powerpoint/2010/main" val="141974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Grey">
    <p:bg>
      <p:bgPr>
        <a:solidFill>
          <a:srgbClr val="EFEFEA"/>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8582"/>
          <a:stretch/>
        </p:blipFill>
        <p:spPr>
          <a:xfrm>
            <a:off x="-9979" y="61"/>
            <a:ext cx="12192000" cy="6120384"/>
          </a:xfrm>
          <a:prstGeom prst="rect">
            <a:avLst/>
          </a:prstGeom>
        </p:spPr>
      </p:pic>
      <p:sp>
        <p:nvSpPr>
          <p:cNvPr id="2" name="Title 1"/>
          <p:cNvSpPr>
            <a:spLocks noGrp="1"/>
          </p:cNvSpPr>
          <p:nvPr>
            <p:ph type="title" hasCustomPrompt="1"/>
          </p:nvPr>
        </p:nvSpPr>
        <p:spPr>
          <a:xfrm>
            <a:off x="607011" y="1494056"/>
            <a:ext cx="8369773" cy="2967203"/>
          </a:xfrm>
        </p:spPr>
        <p:txBody>
          <a:bodyPr anchor="b">
            <a:noAutofit/>
          </a:bodyPr>
          <a:lstStyle>
            <a:lvl1pPr algn="l">
              <a:defRPr sz="5867" baseline="0">
                <a:solidFill>
                  <a:srgbClr val="FFFFFF"/>
                </a:solidFill>
                <a:latin typeface="Arial" panose="020B0604020202020204" pitchFamily="34" charset="0"/>
                <a:cs typeface="Arial" panose="020B0604020202020204" pitchFamily="34" charset="0"/>
              </a:defRPr>
            </a:lvl1pPr>
          </a:lstStyle>
          <a:p>
            <a:r>
              <a:rPr lang="en-US" dirty="0" smtClean="0"/>
              <a:t>CLICK TO EDIT </a:t>
            </a:r>
            <a:br>
              <a:rPr lang="en-US" dirty="0" smtClean="0"/>
            </a:br>
            <a:r>
              <a:rPr lang="en-US" dirty="0" smtClean="0"/>
              <a:t>section divider </a:t>
            </a:r>
            <a:endParaRPr lang="en-GB" dirty="0"/>
          </a:p>
        </p:txBody>
      </p:sp>
    </p:spTree>
    <p:extLst>
      <p:ext uri="{BB962C8B-B14F-4D97-AF65-F5344CB8AC3E}">
        <p14:creationId xmlns:p14="http://schemas.microsoft.com/office/powerpoint/2010/main" val="3546265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genda Table Slide">
    <p:bg>
      <p:bgPr>
        <a:solidFill>
          <a:srgbClr val="FFFFFF"/>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tretch/>
        </p:blipFill>
        <p:spPr>
          <a:xfrm>
            <a:off x="303" y="-1"/>
            <a:ext cx="12192000" cy="1471168"/>
          </a:xfrm>
          <a:prstGeom prst="rect">
            <a:avLst/>
          </a:prstGeom>
        </p:spPr>
      </p:pic>
      <p:sp>
        <p:nvSpPr>
          <p:cNvPr id="2" name="Title 1"/>
          <p:cNvSpPr>
            <a:spLocks noGrp="1"/>
          </p:cNvSpPr>
          <p:nvPr>
            <p:ph type="title" hasCustomPrompt="1"/>
          </p:nvPr>
        </p:nvSpPr>
        <p:spPr>
          <a:xfrm>
            <a:off x="609600" y="231188"/>
            <a:ext cx="10972800" cy="1200133"/>
          </a:xfrm>
        </p:spPr>
        <p:txBody>
          <a:bodyPr anchor="b">
            <a:normAutofit/>
          </a:bodyPr>
          <a:lstStyle>
            <a:lvl1pPr algn="l">
              <a:defRPr sz="3733" cap="all" baseline="0">
                <a:solidFill>
                  <a:srgbClr val="FFFFFF"/>
                </a:solidFill>
                <a:latin typeface="Arial" panose="020B0604020202020204" pitchFamily="34" charset="0"/>
                <a:cs typeface="Arial" panose="020B0604020202020204" pitchFamily="34" charset="0"/>
              </a:defRPr>
            </a:lvl1pPr>
          </a:lstStyle>
          <a:p>
            <a:r>
              <a:rPr lang="en-US" dirty="0" smtClean="0"/>
              <a:t>AGENDA </a:t>
            </a:r>
            <a:endParaRPr lang="en-GB" dirty="0"/>
          </a:p>
        </p:txBody>
      </p:sp>
      <p:sp>
        <p:nvSpPr>
          <p:cNvPr id="9" name="Table Placeholder 8"/>
          <p:cNvSpPr>
            <a:spLocks noGrp="1"/>
          </p:cNvSpPr>
          <p:nvPr>
            <p:ph type="tbl" sz="quarter" idx="10"/>
          </p:nvPr>
        </p:nvSpPr>
        <p:spPr>
          <a:xfrm>
            <a:off x="624419" y="1701803"/>
            <a:ext cx="10943167" cy="4415367"/>
          </a:xfrm>
        </p:spPr>
        <p:txBody>
          <a:bodyPr/>
          <a:lstStyle/>
          <a:p>
            <a:r>
              <a:rPr lang="en-US" dirty="0" smtClean="0"/>
              <a:t>Click icon to add table</a:t>
            </a:r>
            <a:endParaRPr lang="en-GB" dirty="0"/>
          </a:p>
        </p:txBody>
      </p:sp>
      <p:sp>
        <p:nvSpPr>
          <p:cNvPr id="11" name="Footer Placeholder 2"/>
          <p:cNvSpPr>
            <a:spLocks noGrp="1"/>
          </p:cNvSpPr>
          <p:nvPr>
            <p:ph type="ftr" sz="quarter" idx="3"/>
          </p:nvPr>
        </p:nvSpPr>
        <p:spPr>
          <a:xfrm>
            <a:off x="623392" y="6329194"/>
            <a:ext cx="8736971" cy="366183"/>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GB" dirty="0"/>
          </a:p>
        </p:txBody>
      </p:sp>
      <p:sp>
        <p:nvSpPr>
          <p:cNvPr id="12" name="Slide Number Placeholder 3"/>
          <p:cNvSpPr>
            <a:spLocks noGrp="1"/>
          </p:cNvSpPr>
          <p:nvPr>
            <p:ph type="sldNum" sz="quarter" idx="4"/>
          </p:nvPr>
        </p:nvSpPr>
        <p:spPr>
          <a:xfrm>
            <a:off x="239349" y="6325429"/>
            <a:ext cx="384043"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199004D1-E666-470A-8EF0-0A66B67A5155}" type="slidenum">
              <a:rPr lang="en-GB" smtClean="0"/>
              <a:t>‹#›</a:t>
            </a:fld>
            <a:endParaRPr lang="en-GB" dirty="0"/>
          </a:p>
        </p:txBody>
      </p:sp>
      <p:sp>
        <p:nvSpPr>
          <p:cNvPr id="3" name="Rectangle 2"/>
          <p:cNvSpPr/>
          <p:nvPr userDrawn="1"/>
        </p:nvSpPr>
        <p:spPr>
          <a:xfrm>
            <a:off x="9614517" y="5690586"/>
            <a:ext cx="2577483" cy="11674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91626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 y="-27381"/>
            <a:ext cx="12192000" cy="457657"/>
          </a:xfrm>
          <a:prstGeom prst="rect">
            <a:avLst/>
          </a:prstGeom>
        </p:spPr>
      </p:pic>
      <p:sp>
        <p:nvSpPr>
          <p:cNvPr id="2" name="Title 1"/>
          <p:cNvSpPr>
            <a:spLocks noGrp="1"/>
          </p:cNvSpPr>
          <p:nvPr>
            <p:ph type="title" hasCustomPrompt="1"/>
          </p:nvPr>
        </p:nvSpPr>
        <p:spPr>
          <a:xfrm>
            <a:off x="609600" y="459783"/>
            <a:ext cx="10972800" cy="1049404"/>
          </a:xfrm>
        </p:spPr>
        <p:txBody>
          <a:bodyPr anchor="b">
            <a:noAutofit/>
          </a:bodyPr>
          <a:lstStyle>
            <a:lvl1pPr algn="l">
              <a:lnSpc>
                <a:spcPct val="80000"/>
              </a:lnSpc>
              <a:spcBef>
                <a:spcPts val="0"/>
              </a:spcBef>
              <a:defRPr sz="3733" cap="all" baseline="0">
                <a:latin typeface="Arial" panose="020B0604020202020204" pitchFamily="34" charset="0"/>
                <a:cs typeface="Arial" panose="020B0604020202020204" pitchFamily="34" charset="0"/>
              </a:defRPr>
            </a:lvl1pPr>
          </a:lstStyle>
          <a:p>
            <a:r>
              <a:rPr lang="en-US" dirty="0" smtClean="0"/>
              <a:t>Click to edit Title and CONTENT</a:t>
            </a:r>
            <a:endParaRPr lang="en-GB" dirty="0"/>
          </a:p>
        </p:txBody>
      </p:sp>
      <p:sp>
        <p:nvSpPr>
          <p:cNvPr id="3" name="Content Placeholder 2"/>
          <p:cNvSpPr>
            <a:spLocks noGrp="1"/>
          </p:cNvSpPr>
          <p:nvPr>
            <p:ph idx="1"/>
          </p:nvPr>
        </p:nvSpPr>
        <p:spPr>
          <a:xfrm>
            <a:off x="609600" y="1700807"/>
            <a:ext cx="10972800" cy="4425356"/>
          </a:xfrm>
        </p:spPr>
        <p:txBody>
          <a:bodyPr>
            <a:normAutofit/>
          </a:bodyPr>
          <a:lstStyle>
            <a:lvl1pPr marL="603236" indent="-603236">
              <a:lnSpc>
                <a:spcPct val="100000"/>
              </a:lnSpc>
              <a:spcBef>
                <a:spcPts val="1600"/>
              </a:spcBef>
              <a:spcAft>
                <a:spcPts val="0"/>
              </a:spcAft>
              <a:buClr>
                <a:srgbClr val="FF0000"/>
              </a:buClr>
              <a:defRPr sz="2667">
                <a:latin typeface="+mn-lt"/>
              </a:defRPr>
            </a:lvl1pPr>
            <a:lvl2pPr marL="1219170" indent="-615935">
              <a:lnSpc>
                <a:spcPct val="100000"/>
              </a:lnSpc>
              <a:spcBef>
                <a:spcPts val="800"/>
              </a:spcBef>
              <a:spcAft>
                <a:spcPts val="0"/>
              </a:spcAft>
              <a:buClr>
                <a:schemeClr val="accent4"/>
              </a:buClr>
              <a:buFont typeface="+mj-lt"/>
              <a:buAutoNum type="arabicPeriod"/>
              <a:defRPr sz="2667">
                <a:latin typeface="+mn-lt"/>
              </a:defRPr>
            </a:lvl2pPr>
            <a:lvl3pPr marL="1828754" indent="-609585">
              <a:lnSpc>
                <a:spcPct val="100000"/>
              </a:lnSpc>
              <a:spcBef>
                <a:spcPts val="800"/>
              </a:spcBef>
              <a:spcAft>
                <a:spcPts val="0"/>
              </a:spcAft>
              <a:buClr>
                <a:srgbClr val="FF0000"/>
              </a:buClr>
              <a:buFont typeface="+mj-lt"/>
              <a:buAutoNum type="arabicPeriod"/>
              <a:defRPr sz="2667">
                <a:latin typeface="+mn-lt"/>
              </a:defRPr>
            </a:lvl3pPr>
            <a:lvl4pPr marL="2438339" indent="-609585">
              <a:lnSpc>
                <a:spcPct val="100000"/>
              </a:lnSpc>
              <a:spcBef>
                <a:spcPts val="800"/>
              </a:spcBef>
              <a:spcAft>
                <a:spcPts val="0"/>
              </a:spcAft>
              <a:buClr>
                <a:srgbClr val="FF0000"/>
              </a:buClr>
              <a:buFont typeface="Arial" panose="020B0604020202020204" pitchFamily="34" charset="0"/>
              <a:buChar char="‒"/>
              <a:defRPr sz="2667">
                <a:latin typeface="+mn-lt"/>
              </a:defRPr>
            </a:lvl4pPr>
            <a:lvl5pPr marL="2438339" indent="0">
              <a:spcBef>
                <a:spcPts val="1600"/>
              </a:spcBef>
              <a:spcAft>
                <a:spcPts val="800"/>
              </a:spcAft>
              <a:buFontTx/>
              <a:buNone/>
              <a:defRPr sz="32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Footer Placeholder 2"/>
          <p:cNvSpPr>
            <a:spLocks noGrp="1"/>
          </p:cNvSpPr>
          <p:nvPr>
            <p:ph type="ftr" sz="quarter" idx="3"/>
          </p:nvPr>
        </p:nvSpPr>
        <p:spPr>
          <a:xfrm>
            <a:off x="623392" y="6329194"/>
            <a:ext cx="8736971" cy="366183"/>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GB" dirty="0"/>
          </a:p>
        </p:txBody>
      </p:sp>
    </p:spTree>
    <p:extLst>
      <p:ext uri="{BB962C8B-B14F-4D97-AF65-F5344CB8AC3E}">
        <p14:creationId xmlns:p14="http://schemas.microsoft.com/office/powerpoint/2010/main" val="140855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Agenda slide layou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9783"/>
            <a:ext cx="10972800" cy="1049404"/>
          </a:xfrm>
        </p:spPr>
        <p:txBody>
          <a:bodyPr anchor="b">
            <a:noAutofit/>
          </a:bodyPr>
          <a:lstStyle>
            <a:lvl1pPr algn="l">
              <a:lnSpc>
                <a:spcPct val="80000"/>
              </a:lnSpc>
              <a:spcBef>
                <a:spcPts val="0"/>
              </a:spcBef>
              <a:defRPr sz="3733" cap="all" baseline="0">
                <a:latin typeface="Arial" panose="020B0604020202020204" pitchFamily="34" charset="0"/>
                <a:cs typeface="Arial" panose="020B0604020202020204" pitchFamily="34" charset="0"/>
              </a:defRPr>
            </a:lvl1pPr>
          </a:lstStyle>
          <a:p>
            <a:r>
              <a:rPr lang="en-US" dirty="0" smtClean="0"/>
              <a:t>Click to edit agenda slide</a:t>
            </a:r>
            <a:endParaRPr lang="en-GB" dirty="0"/>
          </a:p>
        </p:txBody>
      </p:sp>
      <p:sp>
        <p:nvSpPr>
          <p:cNvPr id="3" name="Content Placeholder 2"/>
          <p:cNvSpPr>
            <a:spLocks noGrp="1"/>
          </p:cNvSpPr>
          <p:nvPr>
            <p:ph idx="1"/>
          </p:nvPr>
        </p:nvSpPr>
        <p:spPr>
          <a:xfrm>
            <a:off x="609600" y="1700807"/>
            <a:ext cx="10972800" cy="4425356"/>
          </a:xfrm>
        </p:spPr>
        <p:txBody>
          <a:bodyPr>
            <a:normAutofit/>
          </a:bodyPr>
          <a:lstStyle>
            <a:lvl1pPr marL="603236" indent="-603236">
              <a:lnSpc>
                <a:spcPct val="100000"/>
              </a:lnSpc>
              <a:spcBef>
                <a:spcPts val="1600"/>
              </a:spcBef>
              <a:spcAft>
                <a:spcPts val="0"/>
              </a:spcAft>
              <a:buClr>
                <a:srgbClr val="FF0000"/>
              </a:buClr>
              <a:defRPr sz="2667">
                <a:latin typeface="+mn-lt"/>
              </a:defRPr>
            </a:lvl1pPr>
            <a:lvl2pPr marL="1219170" indent="-615935">
              <a:lnSpc>
                <a:spcPct val="100000"/>
              </a:lnSpc>
              <a:spcBef>
                <a:spcPts val="800"/>
              </a:spcBef>
              <a:spcAft>
                <a:spcPts val="0"/>
              </a:spcAft>
              <a:buClr>
                <a:schemeClr val="accent4"/>
              </a:buClr>
              <a:buFont typeface="+mj-lt"/>
              <a:buAutoNum type="arabicPeriod"/>
              <a:defRPr sz="2667">
                <a:latin typeface="+mn-lt"/>
              </a:defRPr>
            </a:lvl2pPr>
            <a:lvl3pPr marL="1828754" indent="-609585">
              <a:lnSpc>
                <a:spcPct val="100000"/>
              </a:lnSpc>
              <a:spcBef>
                <a:spcPts val="800"/>
              </a:spcBef>
              <a:spcAft>
                <a:spcPts val="0"/>
              </a:spcAft>
              <a:buClr>
                <a:srgbClr val="FF0000"/>
              </a:buClr>
              <a:buFont typeface="+mj-lt"/>
              <a:buAutoNum type="arabicPeriod"/>
              <a:defRPr sz="2667">
                <a:latin typeface="+mn-lt"/>
              </a:defRPr>
            </a:lvl3pPr>
            <a:lvl4pPr marL="2438339" indent="-609585">
              <a:lnSpc>
                <a:spcPct val="100000"/>
              </a:lnSpc>
              <a:spcBef>
                <a:spcPts val="800"/>
              </a:spcBef>
              <a:spcAft>
                <a:spcPts val="0"/>
              </a:spcAft>
              <a:buClr>
                <a:srgbClr val="FF0000"/>
              </a:buClr>
              <a:buFont typeface="Arial" panose="020B0604020202020204" pitchFamily="34" charset="0"/>
              <a:buChar char="‒"/>
              <a:defRPr sz="2667">
                <a:latin typeface="+mn-lt"/>
              </a:defRPr>
            </a:lvl4pPr>
            <a:lvl5pPr marL="2438339" indent="0">
              <a:spcBef>
                <a:spcPts val="1600"/>
              </a:spcBef>
              <a:spcAft>
                <a:spcPts val="800"/>
              </a:spcAft>
              <a:buFontTx/>
              <a:buNone/>
              <a:defRPr sz="320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9" name="Footer Placeholder 2"/>
          <p:cNvSpPr>
            <a:spLocks noGrp="1"/>
          </p:cNvSpPr>
          <p:nvPr>
            <p:ph type="ftr" sz="quarter" idx="3"/>
          </p:nvPr>
        </p:nvSpPr>
        <p:spPr>
          <a:xfrm>
            <a:off x="623392" y="6329194"/>
            <a:ext cx="8736971" cy="366183"/>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GB" dirty="0"/>
          </a:p>
        </p:txBody>
      </p:sp>
      <p:sp>
        <p:nvSpPr>
          <p:cNvPr id="11" name="Slide Number Placeholder 3"/>
          <p:cNvSpPr>
            <a:spLocks noGrp="1"/>
          </p:cNvSpPr>
          <p:nvPr>
            <p:ph type="sldNum" sz="quarter" idx="4"/>
          </p:nvPr>
        </p:nvSpPr>
        <p:spPr>
          <a:xfrm>
            <a:off x="239349" y="6325429"/>
            <a:ext cx="384043"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199004D1-E666-470A-8EF0-0A66B67A5155}" type="slidenum">
              <a:rPr lang="en-GB" smtClean="0"/>
              <a:t>‹#›</a:t>
            </a:fld>
            <a:endParaRPr lang="en-GB" dirty="0"/>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 y="1648"/>
            <a:ext cx="12192000" cy="457657"/>
          </a:xfrm>
          <a:prstGeom prst="rect">
            <a:avLst/>
          </a:prstGeom>
        </p:spPr>
      </p:pic>
    </p:spTree>
    <p:extLst>
      <p:ext uri="{BB962C8B-B14F-4D97-AF65-F5344CB8AC3E}">
        <p14:creationId xmlns:p14="http://schemas.microsoft.com/office/powerpoint/2010/main" val="1107312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09305"/>
            <a:ext cx="10972800" cy="1072787"/>
          </a:xfrm>
        </p:spPr>
        <p:txBody>
          <a:bodyPr anchor="b">
            <a:noAutofit/>
          </a:bodyPr>
          <a:lstStyle>
            <a:lvl1pPr algn="l">
              <a:lnSpc>
                <a:spcPct val="80000"/>
              </a:lnSpc>
              <a:defRPr sz="3733" baseline="0">
                <a:latin typeface="Arial" panose="020B0604020202020204" pitchFamily="34" charset="0"/>
                <a:cs typeface="Arial" panose="020B0604020202020204" pitchFamily="34" charset="0"/>
              </a:defRPr>
            </a:lvl1pPr>
          </a:lstStyle>
          <a:p>
            <a:r>
              <a:rPr lang="en-US" dirty="0" smtClean="0"/>
              <a:t>Click to edit Two Content Layout </a:t>
            </a:r>
            <a:endParaRPr lang="en-GB" dirty="0"/>
          </a:p>
        </p:txBody>
      </p:sp>
      <p:sp>
        <p:nvSpPr>
          <p:cNvPr id="3" name="Content Placeholder 2"/>
          <p:cNvSpPr>
            <a:spLocks noGrp="1"/>
          </p:cNvSpPr>
          <p:nvPr>
            <p:ph sz="half" idx="1"/>
          </p:nvPr>
        </p:nvSpPr>
        <p:spPr>
          <a:xfrm>
            <a:off x="609600" y="1715769"/>
            <a:ext cx="5384800" cy="4401397"/>
          </a:xfrm>
        </p:spPr>
        <p:txBody>
          <a:bodyPr>
            <a:normAutofit/>
          </a:bodyPr>
          <a:lstStyle>
            <a:lvl1pPr>
              <a:lnSpc>
                <a:spcPct val="100000"/>
              </a:lnSpc>
              <a:spcBef>
                <a:spcPts val="1600"/>
              </a:spcBef>
              <a:spcAft>
                <a:spcPts val="0"/>
              </a:spcAft>
              <a:defRPr sz="2667"/>
            </a:lvl1pPr>
            <a:lvl2pPr>
              <a:lnSpc>
                <a:spcPct val="100000"/>
              </a:lnSpc>
              <a:spcBef>
                <a:spcPts val="800"/>
              </a:spcBef>
              <a:spcAft>
                <a:spcPts val="0"/>
              </a:spcAft>
              <a:defRPr sz="2667"/>
            </a:lvl2pPr>
            <a:lvl3pPr>
              <a:lnSpc>
                <a:spcPct val="100000"/>
              </a:lnSpc>
              <a:spcBef>
                <a:spcPts val="800"/>
              </a:spcBef>
              <a:spcAft>
                <a:spcPts val="0"/>
              </a:spcAft>
              <a:defRPr sz="2667"/>
            </a:lvl3pPr>
            <a:lvl4pPr>
              <a:lnSpc>
                <a:spcPct val="100000"/>
              </a:lnSpc>
              <a:spcBef>
                <a:spcPts val="800"/>
              </a:spcBef>
              <a:spcAft>
                <a:spcPts val="0"/>
              </a:spcAft>
              <a:defRPr sz="2667"/>
            </a:lvl4pPr>
            <a:lvl5pPr>
              <a:lnSpc>
                <a:spcPct val="100000"/>
              </a:lnSpc>
              <a:spcBef>
                <a:spcPts val="800"/>
              </a:spcBef>
              <a:spcAft>
                <a:spcPts val="0"/>
              </a:spcAft>
              <a:defRPr sz="2667"/>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288021" y="1715769"/>
            <a:ext cx="5294379" cy="4401397"/>
          </a:xfrm>
        </p:spPr>
        <p:txBody>
          <a:bodyPr>
            <a:normAutofit/>
          </a:bodyPr>
          <a:lstStyle>
            <a:lvl1pPr>
              <a:lnSpc>
                <a:spcPct val="100000"/>
              </a:lnSpc>
              <a:spcBef>
                <a:spcPts val="1600"/>
              </a:spcBef>
              <a:spcAft>
                <a:spcPts val="0"/>
              </a:spcAft>
              <a:defRPr sz="2667"/>
            </a:lvl1pPr>
            <a:lvl2pPr>
              <a:lnSpc>
                <a:spcPct val="100000"/>
              </a:lnSpc>
              <a:spcBef>
                <a:spcPts val="800"/>
              </a:spcBef>
              <a:defRPr sz="2667"/>
            </a:lvl2pPr>
            <a:lvl3pPr>
              <a:lnSpc>
                <a:spcPct val="100000"/>
              </a:lnSpc>
              <a:spcBef>
                <a:spcPts val="800"/>
              </a:spcBef>
              <a:defRPr sz="2667"/>
            </a:lvl3pPr>
            <a:lvl4pPr>
              <a:lnSpc>
                <a:spcPct val="100000"/>
              </a:lnSpc>
              <a:spcBef>
                <a:spcPts val="800"/>
              </a:spcBef>
              <a:defRPr sz="2667"/>
            </a:lvl4pPr>
            <a:lvl5pPr>
              <a:lnSpc>
                <a:spcPct val="100000"/>
              </a:lnSpc>
              <a:spcBef>
                <a:spcPts val="800"/>
              </a:spcBef>
              <a:defRPr sz="2667"/>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27384"/>
            <a:ext cx="12220517" cy="432048"/>
          </a:xfrm>
          <a:prstGeom prst="rect">
            <a:avLst/>
          </a:prstGeom>
        </p:spPr>
      </p:pic>
      <p:sp>
        <p:nvSpPr>
          <p:cNvPr id="9" name="Footer Placeholder 2"/>
          <p:cNvSpPr>
            <a:spLocks noGrp="1"/>
          </p:cNvSpPr>
          <p:nvPr>
            <p:ph type="ftr" sz="quarter" idx="3"/>
          </p:nvPr>
        </p:nvSpPr>
        <p:spPr>
          <a:xfrm>
            <a:off x="623392" y="6329194"/>
            <a:ext cx="8736971" cy="366183"/>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GB" dirty="0"/>
          </a:p>
        </p:txBody>
      </p:sp>
      <p:sp>
        <p:nvSpPr>
          <p:cNvPr id="11" name="Slide Number Placeholder 3"/>
          <p:cNvSpPr>
            <a:spLocks noGrp="1"/>
          </p:cNvSpPr>
          <p:nvPr>
            <p:ph type="sldNum" sz="quarter" idx="4"/>
          </p:nvPr>
        </p:nvSpPr>
        <p:spPr>
          <a:xfrm>
            <a:off x="239349" y="6325429"/>
            <a:ext cx="384043"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199004D1-E666-470A-8EF0-0A66B67A5155}" type="slidenum">
              <a:rPr lang="en-GB" smtClean="0"/>
              <a:t>‹#›</a:t>
            </a:fld>
            <a:endParaRPr lang="en-GB" dirty="0"/>
          </a:p>
        </p:txBody>
      </p:sp>
    </p:spTree>
    <p:extLst>
      <p:ext uri="{BB962C8B-B14F-4D97-AF65-F5344CB8AC3E}">
        <p14:creationId xmlns:p14="http://schemas.microsoft.com/office/powerpoint/2010/main" val="3321296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Comparis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09305"/>
            <a:ext cx="10972800" cy="1072787"/>
          </a:xfrm>
        </p:spPr>
        <p:txBody>
          <a:bodyPr anchor="b" anchorCtr="0">
            <a:normAutofit/>
          </a:bodyPr>
          <a:lstStyle>
            <a:lvl1pPr algn="l">
              <a:lnSpc>
                <a:spcPct val="80000"/>
              </a:lnSpc>
              <a:defRPr sz="3733" baseline="0">
                <a:latin typeface="Arial" panose="020B0604020202020204" pitchFamily="34" charset="0"/>
                <a:cs typeface="Arial" panose="020B0604020202020204" pitchFamily="34" charset="0"/>
              </a:defRPr>
            </a:lvl1pPr>
          </a:lstStyle>
          <a:p>
            <a:r>
              <a:rPr lang="en-US" dirty="0" smtClean="0"/>
              <a:t>Click to edit Comparison Layout</a:t>
            </a:r>
            <a:endParaRPr lang="en-GB" dirty="0"/>
          </a:p>
        </p:txBody>
      </p:sp>
      <p:sp>
        <p:nvSpPr>
          <p:cNvPr id="3" name="Content Placeholder 2"/>
          <p:cNvSpPr>
            <a:spLocks noGrp="1"/>
          </p:cNvSpPr>
          <p:nvPr>
            <p:ph sz="half" idx="1"/>
          </p:nvPr>
        </p:nvSpPr>
        <p:spPr>
          <a:xfrm>
            <a:off x="609600" y="1681484"/>
            <a:ext cx="5384800" cy="4435685"/>
          </a:xfrm>
        </p:spPr>
        <p:txBody>
          <a:bodyPr>
            <a:normAutofit/>
          </a:bodyPr>
          <a:lstStyle>
            <a:lvl1pPr>
              <a:lnSpc>
                <a:spcPct val="100000"/>
              </a:lnSpc>
              <a:spcBef>
                <a:spcPts val="1600"/>
              </a:spcBef>
              <a:spcAft>
                <a:spcPts val="0"/>
              </a:spcAft>
              <a:defRPr sz="2667"/>
            </a:lvl1pPr>
            <a:lvl2pPr>
              <a:lnSpc>
                <a:spcPct val="100000"/>
              </a:lnSpc>
              <a:spcBef>
                <a:spcPts val="800"/>
              </a:spcBef>
              <a:spcAft>
                <a:spcPts val="0"/>
              </a:spcAft>
              <a:defRPr sz="2667"/>
            </a:lvl2pPr>
            <a:lvl3pPr>
              <a:lnSpc>
                <a:spcPct val="100000"/>
              </a:lnSpc>
              <a:spcBef>
                <a:spcPts val="800"/>
              </a:spcBef>
              <a:spcAft>
                <a:spcPts val="0"/>
              </a:spcAft>
              <a:defRPr sz="2667"/>
            </a:lvl3pPr>
            <a:lvl4pPr>
              <a:lnSpc>
                <a:spcPct val="100000"/>
              </a:lnSpc>
              <a:spcBef>
                <a:spcPts val="800"/>
              </a:spcBef>
              <a:spcAft>
                <a:spcPts val="0"/>
              </a:spcAft>
              <a:defRPr sz="2667"/>
            </a:lvl4pPr>
            <a:lvl5pPr>
              <a:lnSpc>
                <a:spcPct val="100000"/>
              </a:lnSpc>
              <a:spcBef>
                <a:spcPts val="800"/>
              </a:spcBef>
              <a:spcAft>
                <a:spcPts val="0"/>
              </a:spcAft>
              <a:defRPr sz="2667"/>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97600" y="1701802"/>
            <a:ext cx="5384800" cy="4415367"/>
          </a:xfrm>
        </p:spPr>
        <p:txBody>
          <a:bodyPr>
            <a:normAutofit/>
          </a:bodyPr>
          <a:lstStyle>
            <a:lvl1pPr>
              <a:lnSpc>
                <a:spcPct val="100000"/>
              </a:lnSpc>
              <a:spcBef>
                <a:spcPts val="1600"/>
              </a:spcBef>
              <a:spcAft>
                <a:spcPts val="0"/>
              </a:spcAft>
              <a:defRPr sz="2667"/>
            </a:lvl1pPr>
            <a:lvl2pPr>
              <a:lnSpc>
                <a:spcPct val="100000"/>
              </a:lnSpc>
              <a:spcBef>
                <a:spcPts val="800"/>
              </a:spcBef>
              <a:spcAft>
                <a:spcPts val="0"/>
              </a:spcAft>
              <a:defRPr sz="2667"/>
            </a:lvl2pPr>
            <a:lvl3pPr>
              <a:lnSpc>
                <a:spcPct val="100000"/>
              </a:lnSpc>
              <a:spcBef>
                <a:spcPts val="800"/>
              </a:spcBef>
              <a:spcAft>
                <a:spcPts val="0"/>
              </a:spcAft>
              <a:defRPr sz="2667"/>
            </a:lvl3pPr>
            <a:lvl4pPr>
              <a:lnSpc>
                <a:spcPct val="100000"/>
              </a:lnSpc>
              <a:spcBef>
                <a:spcPts val="800"/>
              </a:spcBef>
              <a:spcAft>
                <a:spcPts val="0"/>
              </a:spcAft>
              <a:defRPr sz="2667"/>
            </a:lvl4pPr>
            <a:lvl5pPr>
              <a:lnSpc>
                <a:spcPct val="100000"/>
              </a:lnSpc>
              <a:spcBef>
                <a:spcPts val="800"/>
              </a:spcBef>
              <a:spcAft>
                <a:spcPts val="0"/>
              </a:spcAft>
              <a:defRPr sz="2667"/>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3289"/>
            <a:ext cx="12220517" cy="432048"/>
          </a:xfrm>
          <a:prstGeom prst="rect">
            <a:avLst/>
          </a:prstGeom>
        </p:spPr>
      </p:pic>
      <p:sp>
        <p:nvSpPr>
          <p:cNvPr id="10" name="Footer Placeholder 2"/>
          <p:cNvSpPr>
            <a:spLocks noGrp="1"/>
          </p:cNvSpPr>
          <p:nvPr>
            <p:ph type="ftr" sz="quarter" idx="3"/>
          </p:nvPr>
        </p:nvSpPr>
        <p:spPr>
          <a:xfrm>
            <a:off x="623392" y="6329194"/>
            <a:ext cx="8736971" cy="366183"/>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GB" dirty="0"/>
          </a:p>
        </p:txBody>
      </p:sp>
      <p:sp>
        <p:nvSpPr>
          <p:cNvPr id="13" name="Slide Number Placeholder 3"/>
          <p:cNvSpPr>
            <a:spLocks noGrp="1"/>
          </p:cNvSpPr>
          <p:nvPr>
            <p:ph type="sldNum" sz="quarter" idx="4"/>
          </p:nvPr>
        </p:nvSpPr>
        <p:spPr>
          <a:xfrm>
            <a:off x="239349" y="6325429"/>
            <a:ext cx="384043"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199004D1-E666-470A-8EF0-0A66B67A5155}" type="slidenum">
              <a:rPr lang="en-GB" smtClean="0"/>
              <a:t>‹#›</a:t>
            </a:fld>
            <a:endParaRPr lang="en-GB" dirty="0"/>
          </a:p>
        </p:txBody>
      </p:sp>
    </p:spTree>
    <p:extLst>
      <p:ext uri="{BB962C8B-B14F-4D97-AF65-F5344CB8AC3E}">
        <p14:creationId xmlns:p14="http://schemas.microsoft.com/office/powerpoint/2010/main" val="216559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Char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392" y="404664"/>
            <a:ext cx="11343051" cy="1072787"/>
          </a:xfrm>
        </p:spPr>
        <p:txBody>
          <a:bodyPr anchor="b" anchorCtr="0">
            <a:normAutofit/>
          </a:bodyPr>
          <a:lstStyle>
            <a:lvl1pPr algn="l">
              <a:lnSpc>
                <a:spcPct val="80000"/>
              </a:lnSpc>
              <a:defRPr sz="3733" baseline="0">
                <a:latin typeface="Arial" panose="020B0604020202020204" pitchFamily="34" charset="0"/>
                <a:cs typeface="Arial" panose="020B0604020202020204" pitchFamily="34" charset="0"/>
              </a:defRPr>
            </a:lvl1pPr>
          </a:lstStyle>
          <a:p>
            <a:r>
              <a:rPr lang="en-US" dirty="0" smtClean="0"/>
              <a:t>Click to edit Content Chart</a:t>
            </a:r>
            <a:endParaRPr lang="en-GB" dirty="0"/>
          </a:p>
        </p:txBody>
      </p:sp>
      <p:sp>
        <p:nvSpPr>
          <p:cNvPr id="3" name="Content Placeholder 2"/>
          <p:cNvSpPr>
            <a:spLocks noGrp="1"/>
          </p:cNvSpPr>
          <p:nvPr>
            <p:ph sz="half" idx="1"/>
          </p:nvPr>
        </p:nvSpPr>
        <p:spPr>
          <a:xfrm>
            <a:off x="609600" y="1681484"/>
            <a:ext cx="5678421" cy="4435685"/>
          </a:xfrm>
        </p:spPr>
        <p:txBody>
          <a:bodyPr>
            <a:normAutofit/>
          </a:bodyPr>
          <a:lstStyle>
            <a:lvl1pPr>
              <a:lnSpc>
                <a:spcPct val="100000"/>
              </a:lnSpc>
              <a:spcBef>
                <a:spcPts val="1600"/>
              </a:spcBef>
              <a:spcAft>
                <a:spcPts val="0"/>
              </a:spcAft>
              <a:defRPr sz="2667"/>
            </a:lvl1pPr>
            <a:lvl2pPr>
              <a:lnSpc>
                <a:spcPct val="100000"/>
              </a:lnSpc>
              <a:spcBef>
                <a:spcPts val="800"/>
              </a:spcBef>
              <a:spcAft>
                <a:spcPts val="0"/>
              </a:spcAft>
              <a:defRPr sz="2667"/>
            </a:lvl2pPr>
            <a:lvl3pPr>
              <a:lnSpc>
                <a:spcPct val="100000"/>
              </a:lnSpc>
              <a:spcBef>
                <a:spcPts val="800"/>
              </a:spcBef>
              <a:spcAft>
                <a:spcPts val="0"/>
              </a:spcAft>
              <a:defRPr sz="2667"/>
            </a:lvl3pPr>
            <a:lvl4pPr>
              <a:lnSpc>
                <a:spcPct val="100000"/>
              </a:lnSpc>
              <a:spcBef>
                <a:spcPts val="800"/>
              </a:spcBef>
              <a:spcAft>
                <a:spcPts val="0"/>
              </a:spcAft>
              <a:defRPr sz="2667"/>
            </a:lvl4pPr>
            <a:lvl5pPr>
              <a:lnSpc>
                <a:spcPct val="100000"/>
              </a:lnSpc>
              <a:spcBef>
                <a:spcPts val="800"/>
              </a:spcBef>
              <a:spcAft>
                <a:spcPts val="0"/>
              </a:spcAft>
              <a:defRPr sz="2667"/>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hart Placeholder 9"/>
          <p:cNvSpPr>
            <a:spLocks noGrp="1"/>
          </p:cNvSpPr>
          <p:nvPr>
            <p:ph type="chart" sz="quarter" idx="10"/>
          </p:nvPr>
        </p:nvSpPr>
        <p:spPr>
          <a:xfrm>
            <a:off x="6383867" y="1685715"/>
            <a:ext cx="5568784" cy="4431453"/>
          </a:xfrm>
        </p:spPr>
        <p:txBody>
          <a:bodyPr/>
          <a:lstStyle/>
          <a:p>
            <a:r>
              <a:rPr lang="en-US" dirty="0" smtClean="0"/>
              <a:t>Click icon to add chart</a:t>
            </a:r>
            <a:endParaRPr lang="en-GB"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220517" cy="432048"/>
          </a:xfrm>
          <a:prstGeom prst="rect">
            <a:avLst/>
          </a:prstGeom>
        </p:spPr>
      </p:pic>
      <p:sp>
        <p:nvSpPr>
          <p:cNvPr id="11" name="Footer Placeholder 2"/>
          <p:cNvSpPr>
            <a:spLocks noGrp="1"/>
          </p:cNvSpPr>
          <p:nvPr>
            <p:ph type="ftr" sz="quarter" idx="3"/>
          </p:nvPr>
        </p:nvSpPr>
        <p:spPr>
          <a:xfrm>
            <a:off x="623392" y="6329194"/>
            <a:ext cx="8736971" cy="366183"/>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GB" dirty="0"/>
          </a:p>
        </p:txBody>
      </p:sp>
      <p:sp>
        <p:nvSpPr>
          <p:cNvPr id="14" name="Slide Number Placeholder 3"/>
          <p:cNvSpPr>
            <a:spLocks noGrp="1"/>
          </p:cNvSpPr>
          <p:nvPr>
            <p:ph type="sldNum" sz="quarter" idx="4"/>
          </p:nvPr>
        </p:nvSpPr>
        <p:spPr>
          <a:xfrm>
            <a:off x="239349" y="6325429"/>
            <a:ext cx="384043"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199004D1-E666-470A-8EF0-0A66B67A5155}" type="slidenum">
              <a:rPr lang="en-GB" smtClean="0"/>
              <a:t>‹#›</a:t>
            </a:fld>
            <a:endParaRPr lang="en-GB" dirty="0"/>
          </a:p>
        </p:txBody>
      </p:sp>
    </p:spTree>
    <p:extLst>
      <p:ext uri="{BB962C8B-B14F-4D97-AF65-F5344CB8AC3E}">
        <p14:creationId xmlns:p14="http://schemas.microsoft.com/office/powerpoint/2010/main" val="1272538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ullets and imag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09305"/>
            <a:ext cx="5870443" cy="1072787"/>
          </a:xfrm>
        </p:spPr>
        <p:txBody>
          <a:bodyPr anchor="b" anchorCtr="0">
            <a:noAutofit/>
          </a:bodyPr>
          <a:lstStyle>
            <a:lvl1pPr algn="l">
              <a:lnSpc>
                <a:spcPct val="80000"/>
              </a:lnSpc>
              <a:defRPr sz="3200" baseline="0">
                <a:latin typeface="Arial" panose="020B0604020202020204" pitchFamily="34" charset="0"/>
                <a:cs typeface="Arial" panose="020B0604020202020204" pitchFamily="34" charset="0"/>
              </a:defRPr>
            </a:lvl1pPr>
          </a:lstStyle>
          <a:p>
            <a:r>
              <a:rPr lang="en-US" dirty="0" smtClean="0"/>
              <a:t>Click to edit Bullets &amp; Image</a:t>
            </a:r>
            <a:endParaRPr lang="en-GB" dirty="0"/>
          </a:p>
        </p:txBody>
      </p:sp>
      <p:sp>
        <p:nvSpPr>
          <p:cNvPr id="3" name="Content Placeholder 2"/>
          <p:cNvSpPr>
            <a:spLocks noGrp="1"/>
          </p:cNvSpPr>
          <p:nvPr>
            <p:ph sz="half" idx="1"/>
          </p:nvPr>
        </p:nvSpPr>
        <p:spPr>
          <a:xfrm>
            <a:off x="609600" y="1701799"/>
            <a:ext cx="5870443" cy="4424364"/>
          </a:xfrm>
        </p:spPr>
        <p:txBody>
          <a:bodyPr>
            <a:normAutofit/>
          </a:bodyPr>
          <a:lstStyle>
            <a:lvl1pPr>
              <a:spcBef>
                <a:spcPts val="1600"/>
              </a:spcBef>
              <a:spcAft>
                <a:spcPts val="0"/>
              </a:spcAft>
              <a:defRPr sz="2667"/>
            </a:lvl1pPr>
            <a:lvl2pPr>
              <a:spcBef>
                <a:spcPts val="800"/>
              </a:spcBef>
              <a:spcAft>
                <a:spcPts val="0"/>
              </a:spcAft>
              <a:defRPr sz="2667"/>
            </a:lvl2pPr>
            <a:lvl3pPr>
              <a:spcBef>
                <a:spcPts val="800"/>
              </a:spcBef>
              <a:spcAft>
                <a:spcPts val="0"/>
              </a:spcAft>
              <a:defRPr sz="2667"/>
            </a:lvl3pPr>
            <a:lvl4pPr>
              <a:spcBef>
                <a:spcPts val="800"/>
              </a:spcBef>
              <a:spcAft>
                <a:spcPts val="0"/>
              </a:spcAft>
              <a:defRPr sz="2667"/>
            </a:lvl4pPr>
            <a:lvl5pPr>
              <a:spcBef>
                <a:spcPts val="800"/>
              </a:spcBef>
              <a:spcAft>
                <a:spcPts val="0"/>
              </a:spcAft>
              <a:defRPr sz="2667"/>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27384"/>
            <a:ext cx="12220517" cy="432048"/>
          </a:xfrm>
          <a:prstGeom prst="rect">
            <a:avLst/>
          </a:prstGeom>
        </p:spPr>
      </p:pic>
      <p:sp>
        <p:nvSpPr>
          <p:cNvPr id="6" name="Picture Placeholder 5"/>
          <p:cNvSpPr>
            <a:spLocks noGrp="1"/>
          </p:cNvSpPr>
          <p:nvPr>
            <p:ph type="pic" sz="quarter" idx="10" hasCustomPrompt="1"/>
          </p:nvPr>
        </p:nvSpPr>
        <p:spPr>
          <a:xfrm>
            <a:off x="6722315" y="404667"/>
            <a:ext cx="5464779" cy="5712503"/>
          </a:xfrm>
        </p:spPr>
        <p:txBody>
          <a:bodyPr/>
          <a:lstStyle>
            <a:lvl1pPr marL="0" indent="0">
              <a:buFontTx/>
              <a:buNone/>
              <a:defRPr/>
            </a:lvl1pPr>
          </a:lstStyle>
          <a:p>
            <a:r>
              <a:rPr lang="en-GB" dirty="0" smtClean="0"/>
              <a:t>Click icon for picture</a:t>
            </a:r>
            <a:endParaRPr lang="en-GB" dirty="0"/>
          </a:p>
        </p:txBody>
      </p:sp>
      <p:sp>
        <p:nvSpPr>
          <p:cNvPr id="11" name="Footer Placeholder 2"/>
          <p:cNvSpPr>
            <a:spLocks noGrp="1"/>
          </p:cNvSpPr>
          <p:nvPr>
            <p:ph type="ftr" sz="quarter" idx="3"/>
          </p:nvPr>
        </p:nvSpPr>
        <p:spPr>
          <a:xfrm>
            <a:off x="623392" y="6329194"/>
            <a:ext cx="8736971" cy="366183"/>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GB" dirty="0"/>
          </a:p>
        </p:txBody>
      </p:sp>
      <p:sp>
        <p:nvSpPr>
          <p:cNvPr id="13" name="Slide Number Placeholder 3"/>
          <p:cNvSpPr>
            <a:spLocks noGrp="1"/>
          </p:cNvSpPr>
          <p:nvPr>
            <p:ph type="sldNum" sz="quarter" idx="4"/>
          </p:nvPr>
        </p:nvSpPr>
        <p:spPr>
          <a:xfrm>
            <a:off x="239349" y="6325429"/>
            <a:ext cx="384043"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199004D1-E666-470A-8EF0-0A66B67A5155}" type="slidenum">
              <a:rPr lang="en-GB" smtClean="0"/>
              <a:t>‹#›</a:t>
            </a:fld>
            <a:endParaRPr lang="en-GB" dirty="0"/>
          </a:p>
        </p:txBody>
      </p:sp>
    </p:spTree>
    <p:extLst>
      <p:ext uri="{BB962C8B-B14F-4D97-AF65-F5344CB8AC3E}">
        <p14:creationId xmlns:p14="http://schemas.microsoft.com/office/powerpoint/2010/main" val="11438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EFEFEA"/>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 b="-20934"/>
          <a:stretch/>
        </p:blipFill>
        <p:spPr>
          <a:xfrm>
            <a:off x="-1" y="60"/>
            <a:ext cx="12192001" cy="6120384"/>
          </a:xfrm>
          <a:prstGeom prst="rect">
            <a:avLst/>
          </a:prstGeom>
        </p:spPr>
      </p:pic>
      <p:sp>
        <p:nvSpPr>
          <p:cNvPr id="3" name="Subtitle 2"/>
          <p:cNvSpPr>
            <a:spLocks noGrp="1"/>
          </p:cNvSpPr>
          <p:nvPr>
            <p:ph type="subTitle" idx="1" hasCustomPrompt="1"/>
          </p:nvPr>
        </p:nvSpPr>
        <p:spPr>
          <a:xfrm>
            <a:off x="623392" y="5637245"/>
            <a:ext cx="8353392" cy="480000"/>
          </a:xfrm>
        </p:spPr>
        <p:txBody>
          <a:bodyPr anchor="t"/>
          <a:lstStyle>
            <a:lvl1pPr marL="0" indent="0" algn="l">
              <a:buNone/>
              <a:defRPr sz="2400" cap="all" baseline="0">
                <a:solidFill>
                  <a:srgbClr val="2A1C42"/>
                </a:solidFill>
                <a:latin typeface="Arial" panose="020B0604020202020204" pitchFamily="34" charset="0"/>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subtitle</a:t>
            </a:r>
            <a:endParaRPr lang="en-GB" dirty="0"/>
          </a:p>
        </p:txBody>
      </p:sp>
      <p:sp>
        <p:nvSpPr>
          <p:cNvPr id="6" name="Title 5"/>
          <p:cNvSpPr>
            <a:spLocks noGrp="1"/>
          </p:cNvSpPr>
          <p:nvPr>
            <p:ph type="title" hasCustomPrompt="1"/>
          </p:nvPr>
        </p:nvSpPr>
        <p:spPr>
          <a:xfrm>
            <a:off x="628954" y="1495035"/>
            <a:ext cx="8367185" cy="3114463"/>
          </a:xfrm>
        </p:spPr>
        <p:txBody>
          <a:bodyPr>
            <a:noAutofit/>
          </a:bodyPr>
          <a:lstStyle>
            <a:lvl1pPr>
              <a:defRPr sz="5867" b="1" cap="all" baseline="0">
                <a:solidFill>
                  <a:srgbClr val="FFFFFF"/>
                </a:solidFill>
                <a:latin typeface="Arial" panose="020B0604020202020204" pitchFamily="34" charset="0"/>
                <a:cs typeface="Arial" panose="020B0604020202020204" pitchFamily="34" charset="0"/>
              </a:defRPr>
            </a:lvl1pPr>
          </a:lstStyle>
          <a:p>
            <a:r>
              <a:rPr lang="en-US" dirty="0" smtClean="0"/>
              <a:t>Click to edit title slide layout</a:t>
            </a:r>
            <a:endParaRPr lang="en-GB" dirty="0"/>
          </a:p>
        </p:txBody>
      </p:sp>
    </p:spTree>
    <p:extLst>
      <p:ext uri="{BB962C8B-B14F-4D97-AF65-F5344CB8AC3E}">
        <p14:creationId xmlns:p14="http://schemas.microsoft.com/office/powerpoint/2010/main" val="82853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176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 Only slide">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134630"/>
            <a:ext cx="12178891" cy="6213308"/>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smtClean="0"/>
              <a:t>Click icon to add picture</a:t>
            </a:r>
            <a:endParaRPr lang="en-GB" dirty="0"/>
          </a:p>
        </p:txBody>
      </p:sp>
    </p:spTree>
    <p:extLst>
      <p:ext uri="{BB962C8B-B14F-4D97-AF65-F5344CB8AC3E}">
        <p14:creationId xmlns:p14="http://schemas.microsoft.com/office/powerpoint/2010/main" val="2904337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659" y="3"/>
            <a:ext cx="12163232" cy="61173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smtClean="0"/>
              <a:t>Click icon to add picture</a:t>
            </a:r>
            <a:endParaRPr lang="en-GB" dirty="0"/>
          </a:p>
        </p:txBody>
      </p:sp>
      <p:sp>
        <p:nvSpPr>
          <p:cNvPr id="2" name="Title 1"/>
          <p:cNvSpPr>
            <a:spLocks noGrp="1"/>
          </p:cNvSpPr>
          <p:nvPr>
            <p:ph type="title" hasCustomPrompt="1"/>
          </p:nvPr>
        </p:nvSpPr>
        <p:spPr>
          <a:xfrm>
            <a:off x="623392" y="962185"/>
            <a:ext cx="10369152" cy="566739"/>
          </a:xfrm>
        </p:spPr>
        <p:txBody>
          <a:bodyPr anchor="b">
            <a:noAutofit/>
          </a:bodyPr>
          <a:lstStyle>
            <a:lvl1pPr algn="l">
              <a:defRPr sz="3200" b="0">
                <a:latin typeface="+mn-lt"/>
              </a:defRPr>
            </a:lvl1pPr>
          </a:lstStyle>
          <a:p>
            <a:r>
              <a:rPr lang="en-US" dirty="0" smtClean="0"/>
              <a:t>Click to edit caption</a:t>
            </a:r>
            <a:endParaRPr lang="en-GB" dirty="0"/>
          </a:p>
        </p:txBody>
      </p:sp>
    </p:spTree>
    <p:extLst>
      <p:ext uri="{BB962C8B-B14F-4D97-AF65-F5344CB8AC3E}">
        <p14:creationId xmlns:p14="http://schemas.microsoft.com/office/powerpoint/2010/main" val="225152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659" y="0"/>
            <a:ext cx="12163232" cy="68580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smtClean="0"/>
              <a:t>Click icon to add picture</a:t>
            </a:r>
            <a:endParaRPr lang="en-GB" dirty="0"/>
          </a:p>
        </p:txBody>
      </p:sp>
    </p:spTree>
    <p:extLst>
      <p:ext uri="{BB962C8B-B14F-4D97-AF65-F5344CB8AC3E}">
        <p14:creationId xmlns:p14="http://schemas.microsoft.com/office/powerpoint/2010/main" val="348144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ull Page Image">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9659" y="439403"/>
            <a:ext cx="12154039" cy="56779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smtClean="0"/>
              <a:t>Click icon to add picture</a:t>
            </a:r>
            <a:endParaRPr lang="en-GB" dirty="0"/>
          </a:p>
        </p:txBody>
      </p:sp>
      <p:sp>
        <p:nvSpPr>
          <p:cNvPr id="2" name="Title 1"/>
          <p:cNvSpPr>
            <a:spLocks noGrp="1"/>
          </p:cNvSpPr>
          <p:nvPr>
            <p:ph type="title"/>
          </p:nvPr>
        </p:nvSpPr>
        <p:spPr>
          <a:xfrm>
            <a:off x="623392" y="1124745"/>
            <a:ext cx="11329259" cy="566739"/>
          </a:xfrm>
        </p:spPr>
        <p:txBody>
          <a:bodyPr anchor="b"/>
          <a:lstStyle>
            <a:lvl1pPr algn="l">
              <a:defRPr sz="2667" b="0">
                <a:latin typeface="Arial" panose="020B0604020202020204" pitchFamily="34" charset="0"/>
                <a:cs typeface="Arial" panose="020B0604020202020204" pitchFamily="34" charset="0"/>
              </a:defRPr>
            </a:lvl1pPr>
          </a:lstStyle>
          <a:p>
            <a:r>
              <a:rPr lang="en-US" smtClean="0"/>
              <a:t>Click to edit Master title style</a:t>
            </a:r>
            <a:endParaRPr lang="en-GB" dirty="0"/>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27384"/>
            <a:ext cx="12220517" cy="432048"/>
          </a:xfrm>
          <a:prstGeom prst="rect">
            <a:avLst/>
          </a:prstGeom>
        </p:spPr>
      </p:pic>
      <p:sp>
        <p:nvSpPr>
          <p:cNvPr id="12" name="Footer Placeholder 2"/>
          <p:cNvSpPr>
            <a:spLocks noGrp="1"/>
          </p:cNvSpPr>
          <p:nvPr>
            <p:ph type="ftr" sz="quarter" idx="3"/>
          </p:nvPr>
        </p:nvSpPr>
        <p:spPr>
          <a:xfrm>
            <a:off x="623392" y="6329194"/>
            <a:ext cx="8736971" cy="366183"/>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GB" dirty="0"/>
          </a:p>
        </p:txBody>
      </p:sp>
      <p:sp>
        <p:nvSpPr>
          <p:cNvPr id="13" name="Slide Number Placeholder 3"/>
          <p:cNvSpPr>
            <a:spLocks noGrp="1"/>
          </p:cNvSpPr>
          <p:nvPr>
            <p:ph type="sldNum" sz="quarter" idx="4"/>
          </p:nvPr>
        </p:nvSpPr>
        <p:spPr>
          <a:xfrm>
            <a:off x="239349" y="6325429"/>
            <a:ext cx="384043"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199004D1-E666-470A-8EF0-0A66B67A5155}" type="slidenum">
              <a:rPr lang="en-GB" smtClean="0"/>
              <a:t>‹#›</a:t>
            </a:fld>
            <a:endParaRPr lang="en-GB" dirty="0"/>
          </a:p>
        </p:txBody>
      </p:sp>
    </p:spTree>
    <p:extLst>
      <p:ext uri="{BB962C8B-B14F-4D97-AF65-F5344CB8AC3E}">
        <p14:creationId xmlns:p14="http://schemas.microsoft.com/office/powerpoint/2010/main" val="266676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and Website old">
    <p:bg>
      <p:bgPr>
        <a:solidFill>
          <a:srgbClr val="FFFFFF"/>
        </a:solidFill>
        <a:effectLst/>
      </p:bgPr>
    </p:bg>
    <p:spTree>
      <p:nvGrpSpPr>
        <p:cNvPr id="1" name=""/>
        <p:cNvGrpSpPr/>
        <p:nvPr/>
      </p:nvGrpSpPr>
      <p:grpSpPr>
        <a:xfrm>
          <a:off x="0" y="0"/>
          <a:ext cx="0" cy="0"/>
          <a:chOff x="0" y="0"/>
          <a:chExt cx="0" cy="0"/>
        </a:xfrm>
      </p:grpSpPr>
      <p:pic>
        <p:nvPicPr>
          <p:cNvPr id="4" name="Picture 3" descr="GLWG_CMYK.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39" y="1595886"/>
            <a:ext cx="11276191" cy="2913524"/>
          </a:xfrm>
          <a:prstGeom prst="rect">
            <a:avLst/>
          </a:prstGeom>
        </p:spPr>
      </p:pic>
    </p:spTree>
    <p:extLst>
      <p:ext uri="{BB962C8B-B14F-4D97-AF65-F5344CB8AC3E}">
        <p14:creationId xmlns:p14="http://schemas.microsoft.com/office/powerpoint/2010/main" val="414537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Questions">
    <p:bg>
      <p:bgRef idx="1001">
        <a:schemeClr val="bg2"/>
      </p:bgRef>
    </p:bg>
    <p:spTree>
      <p:nvGrpSpPr>
        <p:cNvPr id="1" name=""/>
        <p:cNvGrpSpPr/>
        <p:nvPr/>
      </p:nvGrpSpPr>
      <p:grpSpPr>
        <a:xfrm>
          <a:off x="0" y="0"/>
          <a:ext cx="0" cy="0"/>
          <a:chOff x="0" y="0"/>
          <a:chExt cx="0" cy="0"/>
        </a:xfrm>
      </p:grpSpPr>
      <p:pic>
        <p:nvPicPr>
          <p:cNvPr id="6" name="Picture 5" descr="ThinkstockPhotos-499491420.jpg"/>
          <p:cNvPicPr>
            <a:picLocks noChangeAspect="1"/>
          </p:cNvPicPr>
          <p:nvPr/>
        </p:nvPicPr>
        <p:blipFill rotWithShape="1">
          <a:blip r:embed="rId2" cstate="screen">
            <a:extLst>
              <a:ext uri="{28A0092B-C50C-407E-A947-70E740481C1C}">
                <a14:useLocalDpi xmlns:a14="http://schemas.microsoft.com/office/drawing/2010/main" val="0"/>
              </a:ext>
            </a:extLst>
          </a:blip>
          <a:stretch/>
        </p:blipFill>
        <p:spPr>
          <a:xfrm>
            <a:off x="9373" y="-27384"/>
            <a:ext cx="12185904" cy="5487151"/>
          </a:xfrm>
          <a:prstGeom prst="rect">
            <a:avLst/>
          </a:prstGeom>
        </p:spPr>
      </p:pic>
      <p:sp>
        <p:nvSpPr>
          <p:cNvPr id="7" name="Picture Placeholder 6"/>
          <p:cNvSpPr>
            <a:spLocks noGrp="1"/>
          </p:cNvSpPr>
          <p:nvPr>
            <p:ph type="pic" sz="quarter" idx="10"/>
          </p:nvPr>
        </p:nvSpPr>
        <p:spPr>
          <a:xfrm>
            <a:off x="27939" y="-27382"/>
            <a:ext cx="12185651" cy="5460516"/>
          </a:xfrm>
        </p:spPr>
        <p:txBody>
          <a:bodyPr/>
          <a:lstStyle>
            <a:lvl1pPr marL="0" indent="0">
              <a:buNone/>
              <a:defRPr/>
            </a:lvl1pPr>
          </a:lstStyle>
          <a:p>
            <a:r>
              <a:rPr lang="en-US" dirty="0" smtClean="0"/>
              <a:t>Click icon to add picture</a:t>
            </a:r>
            <a:endParaRPr lang="en-GB" dirty="0"/>
          </a:p>
        </p:txBody>
      </p:sp>
      <p:pic>
        <p:nvPicPr>
          <p:cNvPr id="10" name="Picture 9" descr="GWLG_RGB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9612" y="5581357"/>
            <a:ext cx="2563200" cy="661036"/>
          </a:xfrm>
          <a:prstGeom prst="rect">
            <a:avLst/>
          </a:prstGeom>
        </p:spPr>
      </p:pic>
      <p:sp>
        <p:nvSpPr>
          <p:cNvPr id="11" name="TextBox 10"/>
          <p:cNvSpPr txBox="1"/>
          <p:nvPr/>
        </p:nvSpPr>
        <p:spPr>
          <a:xfrm>
            <a:off x="431371" y="5950006"/>
            <a:ext cx="7584843" cy="584775"/>
          </a:xfrm>
          <a:prstGeom prst="rect">
            <a:avLst/>
          </a:prstGeom>
          <a:noFill/>
        </p:spPr>
        <p:txBody>
          <a:bodyPr wrap="square" rtlCol="0">
            <a:spAutoFit/>
          </a:bodyPr>
          <a:lstStyle/>
          <a:p>
            <a:r>
              <a:rPr lang="en-GB" sz="3200" dirty="0" smtClean="0">
                <a:solidFill>
                  <a:srgbClr val="FFFFFF"/>
                </a:solidFill>
                <a:latin typeface="Arial" panose="020B0604020202020204" pitchFamily="34" charset="0"/>
                <a:cs typeface="Arial" panose="020B0604020202020204" pitchFamily="34" charset="0"/>
              </a:rPr>
              <a:t>QUESTIONS</a:t>
            </a:r>
            <a:endParaRPr lang="en-GB" sz="3200" dirty="0">
              <a:solidFill>
                <a:srgbClr val="FFFFFF"/>
              </a:solidFill>
              <a:latin typeface="Arial" panose="020B0604020202020204" pitchFamily="34" charset="0"/>
              <a:cs typeface="Arial" panose="020B0604020202020204" pitchFamily="34" charset="0"/>
            </a:endParaRPr>
          </a:p>
        </p:txBody>
      </p:sp>
      <p:sp>
        <p:nvSpPr>
          <p:cNvPr id="13" name="TextBox 12"/>
          <p:cNvSpPr txBox="1"/>
          <p:nvPr/>
        </p:nvSpPr>
        <p:spPr>
          <a:xfrm>
            <a:off x="431371" y="5950006"/>
            <a:ext cx="7584843" cy="584775"/>
          </a:xfrm>
          <a:prstGeom prst="rect">
            <a:avLst/>
          </a:prstGeom>
          <a:noFill/>
        </p:spPr>
        <p:txBody>
          <a:bodyPr wrap="square" rtlCol="0">
            <a:spAutoFit/>
          </a:bodyPr>
          <a:lstStyle/>
          <a:p>
            <a:r>
              <a:rPr lang="en-GB" sz="3200" dirty="0" smtClean="0">
                <a:solidFill>
                  <a:srgbClr val="FFFFFF"/>
                </a:solidFill>
                <a:latin typeface="Arial" panose="020B0604020202020204" pitchFamily="34" charset="0"/>
                <a:cs typeface="Arial" panose="020B0604020202020204" pitchFamily="34" charset="0"/>
              </a:rPr>
              <a:t>QUESTIONS</a:t>
            </a:r>
            <a:endParaRPr lang="en-GB" sz="3200" dirty="0">
              <a:solidFill>
                <a:srgbClr val="FFFFFF"/>
              </a:solidFill>
              <a:latin typeface="Arial" panose="020B0604020202020204" pitchFamily="34" charset="0"/>
              <a:cs typeface="Arial" panose="020B0604020202020204" pitchFamily="34" charset="0"/>
            </a:endParaRPr>
          </a:p>
        </p:txBody>
      </p:sp>
      <p:pic>
        <p:nvPicPr>
          <p:cNvPr id="14" name="Picture 2" descr="C:\Users\suemo\AppData\Local\Microsoft\Windows\Temporary Internet Files\Content.Outlook\OKC8OHXW\GTlogo-primary-no tagline-CMYK2012-01.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6350" t="22041" r="6350" b="22041"/>
          <a:stretch/>
        </p:blipFill>
        <p:spPr bwMode="auto">
          <a:xfrm>
            <a:off x="9628800" y="6204924"/>
            <a:ext cx="2478504" cy="567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7196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End with Contact details">
    <p:bg>
      <p:bgPr>
        <a:solidFill>
          <a:srgbClr val="FFFFFF"/>
        </a:solidFill>
        <a:effectLst/>
      </p:bgPr>
    </p:bg>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2" cstate="screen">
            <a:extLst>
              <a:ext uri="{28A0092B-C50C-407E-A947-70E740481C1C}">
                <a14:useLocalDpi xmlns:a14="http://schemas.microsoft.com/office/drawing/2010/main" val="0"/>
              </a:ext>
            </a:extLst>
          </a:blip>
          <a:stretch/>
        </p:blipFill>
        <p:spPr>
          <a:xfrm>
            <a:off x="-6955" y="-1"/>
            <a:ext cx="12192000" cy="1471168"/>
          </a:xfrm>
          <a:prstGeom prst="rect">
            <a:avLst/>
          </a:prstGeom>
        </p:spPr>
      </p:pic>
      <p:cxnSp>
        <p:nvCxnSpPr>
          <p:cNvPr id="4" name="Straight Connector 3"/>
          <p:cNvCxnSpPr/>
          <p:nvPr/>
        </p:nvCxnSpPr>
        <p:spPr>
          <a:xfrm>
            <a:off x="3891826" y="2948947"/>
            <a:ext cx="3932372"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42" name="Straight Connector 41"/>
          <p:cNvCxnSpPr/>
          <p:nvPr/>
        </p:nvCxnSpPr>
        <p:spPr>
          <a:xfrm>
            <a:off x="3891826" y="2948947"/>
            <a:ext cx="3932372" cy="0"/>
          </a:xfrm>
          <a:prstGeom prst="line">
            <a:avLst/>
          </a:prstGeom>
        </p:spPr>
        <p:style>
          <a:lnRef idx="1">
            <a:schemeClr val="accent2"/>
          </a:lnRef>
          <a:fillRef idx="0">
            <a:schemeClr val="accent2"/>
          </a:fillRef>
          <a:effectRef idx="0">
            <a:schemeClr val="accent2"/>
          </a:effectRef>
          <a:fontRef idx="minor">
            <a:schemeClr val="tx1"/>
          </a:fontRef>
        </p:style>
      </p:cxnSp>
      <p:sp>
        <p:nvSpPr>
          <p:cNvPr id="46" name="TextBox 45"/>
          <p:cNvSpPr txBox="1"/>
          <p:nvPr/>
        </p:nvSpPr>
        <p:spPr>
          <a:xfrm>
            <a:off x="527381" y="441057"/>
            <a:ext cx="6624736" cy="748988"/>
          </a:xfrm>
          <a:prstGeom prst="rect">
            <a:avLst/>
          </a:prstGeom>
          <a:noFill/>
        </p:spPr>
        <p:txBody>
          <a:bodyPr wrap="square" rtlCol="0">
            <a:spAutoFit/>
          </a:bodyPr>
          <a:lstStyle/>
          <a:p>
            <a:r>
              <a:rPr lang="en-GB" sz="4267" b="0" baseline="0" dirty="0" smtClean="0">
                <a:solidFill>
                  <a:srgbClr val="FFFFFF"/>
                </a:solidFill>
                <a:latin typeface="+mn-lt"/>
              </a:rPr>
              <a:t>CONTACT</a:t>
            </a:r>
            <a:endParaRPr lang="en-GB" sz="4267" b="0" baseline="0" dirty="0">
              <a:solidFill>
                <a:srgbClr val="FFFFFF"/>
              </a:solidFill>
              <a:latin typeface="+mn-lt"/>
            </a:endParaRPr>
          </a:p>
        </p:txBody>
      </p:sp>
      <p:sp>
        <p:nvSpPr>
          <p:cNvPr id="48" name="Text Placeholder 12"/>
          <p:cNvSpPr>
            <a:spLocks noGrp="1"/>
          </p:cNvSpPr>
          <p:nvPr>
            <p:ph type="body" sz="quarter" idx="17" hasCustomPrompt="1"/>
          </p:nvPr>
        </p:nvSpPr>
        <p:spPr>
          <a:xfrm>
            <a:off x="3839634" y="1604797"/>
            <a:ext cx="7727951" cy="768085"/>
          </a:xfrm>
        </p:spPr>
        <p:txBody>
          <a:bodyPr anchor="b"/>
          <a:lstStyle>
            <a:lvl1pPr marL="0" indent="0">
              <a:buNone/>
              <a:defRPr sz="2667" i="0" cap="all" baseline="0">
                <a:solidFill>
                  <a:srgbClr val="000000"/>
                </a:solidFill>
                <a:latin typeface="Arial Bold" panose="020B0704020202020204" pitchFamily="34" charset="0"/>
                <a:cs typeface="Arial Bold" panose="020B0704020202020204" pitchFamily="34" charset="0"/>
              </a:defRPr>
            </a:lvl1pPr>
          </a:lstStyle>
          <a:p>
            <a:pPr lvl="0"/>
            <a:r>
              <a:rPr lang="en-GB" dirty="0" smtClean="0"/>
              <a:t>Type </a:t>
            </a:r>
            <a:r>
              <a:rPr lang="en-GB" dirty="0" err="1" smtClean="0"/>
              <a:t>firstname</a:t>
            </a:r>
            <a:r>
              <a:rPr lang="en-GB" dirty="0" smtClean="0"/>
              <a:t> </a:t>
            </a:r>
            <a:r>
              <a:rPr lang="en-GB" dirty="0" err="1" smtClean="0"/>
              <a:t>lastname</a:t>
            </a:r>
            <a:r>
              <a:rPr lang="en-GB" dirty="0" smtClean="0"/>
              <a:t> </a:t>
            </a:r>
            <a:endParaRPr lang="en-GB" dirty="0"/>
          </a:p>
        </p:txBody>
      </p:sp>
      <p:sp>
        <p:nvSpPr>
          <p:cNvPr id="49" name="Text Placeholder 12"/>
          <p:cNvSpPr>
            <a:spLocks noGrp="1"/>
          </p:cNvSpPr>
          <p:nvPr>
            <p:ph type="body" sz="quarter" idx="12" hasCustomPrompt="1"/>
          </p:nvPr>
        </p:nvSpPr>
        <p:spPr>
          <a:xfrm>
            <a:off x="3864890" y="2372883"/>
            <a:ext cx="7702697" cy="576064"/>
          </a:xfrm>
        </p:spPr>
        <p:txBody>
          <a:bodyPr/>
          <a:lstStyle>
            <a:lvl1pPr marL="0" indent="0">
              <a:buNone/>
              <a:defRPr sz="1867" i="1" baseline="0">
                <a:solidFill>
                  <a:srgbClr val="999085"/>
                </a:solidFill>
                <a:latin typeface="Arial" panose="020B0604020202020204" pitchFamily="34" charset="0"/>
                <a:cs typeface="Arial" panose="020B0604020202020204" pitchFamily="34" charset="0"/>
              </a:defRPr>
            </a:lvl1pPr>
          </a:lstStyle>
          <a:p>
            <a:pPr lvl="0"/>
            <a:r>
              <a:rPr lang="en-GB" dirty="0" smtClean="0"/>
              <a:t>Type the designation</a:t>
            </a:r>
            <a:endParaRPr lang="en-GB" dirty="0"/>
          </a:p>
        </p:txBody>
      </p:sp>
      <p:sp>
        <p:nvSpPr>
          <p:cNvPr id="50" name="TextBox 49"/>
          <p:cNvSpPr txBox="1"/>
          <p:nvPr/>
        </p:nvSpPr>
        <p:spPr>
          <a:xfrm>
            <a:off x="3023665" y="6235376"/>
            <a:ext cx="6059716" cy="523028"/>
          </a:xfrm>
          <a:prstGeom prst="rect">
            <a:avLst/>
          </a:prstGeom>
          <a:noFill/>
        </p:spPr>
        <p:txBody>
          <a:bodyPr wrap="square" rtlCol="0">
            <a:spAutoFit/>
          </a:bodyPr>
          <a:lstStyle/>
          <a:p>
            <a:pPr algn="l"/>
            <a:r>
              <a:rPr lang="en-CA" sz="933" dirty="0" smtClean="0">
                <a:solidFill>
                  <a:srgbClr val="281D39"/>
                </a:solidFill>
                <a:latin typeface="Arial"/>
                <a:cs typeface="Arial"/>
              </a:rPr>
              <a:t>Gowling WLG (UK) LLP is a member of Gowling WLG, an international law</a:t>
            </a:r>
            <a:r>
              <a:rPr lang="en-CA" sz="933" baseline="0" dirty="0" smtClean="0">
                <a:solidFill>
                  <a:srgbClr val="281D39"/>
                </a:solidFill>
                <a:latin typeface="Arial"/>
                <a:cs typeface="Arial"/>
              </a:rPr>
              <a:t> </a:t>
            </a:r>
            <a:r>
              <a:rPr lang="en-CA" sz="933" dirty="0" smtClean="0">
                <a:solidFill>
                  <a:srgbClr val="281D39"/>
                </a:solidFill>
                <a:latin typeface="Arial"/>
                <a:cs typeface="Arial"/>
              </a:rPr>
              <a:t>firm which consists of independent</a:t>
            </a:r>
            <a:r>
              <a:rPr lang="en-CA" sz="933" baseline="0" dirty="0" smtClean="0">
                <a:solidFill>
                  <a:srgbClr val="281D39"/>
                </a:solidFill>
                <a:latin typeface="Arial"/>
                <a:cs typeface="Arial"/>
              </a:rPr>
              <a:t> </a:t>
            </a:r>
            <a:r>
              <a:rPr lang="en-CA" sz="933" dirty="0" smtClean="0">
                <a:solidFill>
                  <a:srgbClr val="281D39"/>
                </a:solidFill>
                <a:latin typeface="Arial"/>
                <a:cs typeface="Arial"/>
              </a:rPr>
              <a:t>and</a:t>
            </a:r>
            <a:r>
              <a:rPr lang="en-CA" sz="933" baseline="0" dirty="0" smtClean="0">
                <a:solidFill>
                  <a:srgbClr val="281D39"/>
                </a:solidFill>
                <a:latin typeface="Arial"/>
                <a:cs typeface="Arial"/>
              </a:rPr>
              <a:t> </a:t>
            </a:r>
            <a:r>
              <a:rPr lang="en-CA" sz="933" dirty="0" smtClean="0">
                <a:solidFill>
                  <a:srgbClr val="281D39"/>
                </a:solidFill>
                <a:latin typeface="Arial"/>
                <a:cs typeface="Arial"/>
              </a:rPr>
              <a:t>autonomous</a:t>
            </a:r>
            <a:r>
              <a:rPr lang="en-CA" sz="933" baseline="0" dirty="0" smtClean="0">
                <a:solidFill>
                  <a:srgbClr val="281D39"/>
                </a:solidFill>
                <a:latin typeface="Arial"/>
                <a:cs typeface="Arial"/>
              </a:rPr>
              <a:t> </a:t>
            </a:r>
            <a:r>
              <a:rPr lang="en-CA" sz="933" dirty="0" smtClean="0">
                <a:solidFill>
                  <a:srgbClr val="281D39"/>
                </a:solidFill>
                <a:latin typeface="Arial"/>
                <a:cs typeface="Arial"/>
              </a:rPr>
              <a:t>entities providing services around the world.</a:t>
            </a:r>
            <a:r>
              <a:rPr lang="en-CA" sz="933" baseline="0" dirty="0" smtClean="0">
                <a:solidFill>
                  <a:srgbClr val="281D39"/>
                </a:solidFill>
                <a:latin typeface="Arial"/>
                <a:cs typeface="Arial"/>
              </a:rPr>
              <a:t> </a:t>
            </a:r>
            <a:r>
              <a:rPr lang="en-CA" sz="933" dirty="0" smtClean="0">
                <a:solidFill>
                  <a:srgbClr val="281D39"/>
                </a:solidFill>
                <a:latin typeface="Arial"/>
                <a:cs typeface="Arial"/>
              </a:rPr>
              <a:t>Our structure is explained in more detail at www.gowlingwlg.com/legal</a:t>
            </a:r>
            <a:endParaRPr lang="en-US" sz="933" dirty="0">
              <a:solidFill>
                <a:srgbClr val="281D39"/>
              </a:solidFill>
              <a:latin typeface="Arial"/>
              <a:cs typeface="Arial"/>
            </a:endParaRPr>
          </a:p>
        </p:txBody>
      </p:sp>
      <p:sp>
        <p:nvSpPr>
          <p:cNvPr id="51" name="TextBox 50"/>
          <p:cNvSpPr txBox="1"/>
          <p:nvPr/>
        </p:nvSpPr>
        <p:spPr>
          <a:xfrm>
            <a:off x="47328" y="6241960"/>
            <a:ext cx="4608512" cy="379656"/>
          </a:xfrm>
          <a:prstGeom prst="rect">
            <a:avLst/>
          </a:prstGeom>
          <a:noFill/>
        </p:spPr>
        <p:txBody>
          <a:bodyPr wrap="square" rtlCol="0">
            <a:spAutoFit/>
          </a:bodyPr>
          <a:lstStyle/>
          <a:p>
            <a:r>
              <a:rPr lang="en-GB" sz="1867" b="1" dirty="0" smtClean="0">
                <a:solidFill>
                  <a:schemeClr val="tx2"/>
                </a:solidFill>
              </a:rPr>
              <a:t>www.gowlingwlg.com</a:t>
            </a:r>
            <a:endParaRPr lang="en-GB" sz="2133" b="1" dirty="0">
              <a:solidFill>
                <a:schemeClr val="tx2"/>
              </a:solidFill>
            </a:endParaRPr>
          </a:p>
        </p:txBody>
      </p:sp>
      <p:pic>
        <p:nvPicPr>
          <p:cNvPr id="52" name="Picture 51" descr="icons.eps"/>
          <p:cNvPicPr>
            <a:picLocks noChangeAspect="1"/>
          </p:cNvPicPr>
          <p:nvPr/>
        </p:nvPicPr>
        <p:blipFill rotWithShape="1">
          <a:blip r:embed="rId3" cstate="print">
            <a:extLst>
              <a:ext uri="{28A0092B-C50C-407E-A947-70E740481C1C}">
                <a14:useLocalDpi xmlns:a14="http://schemas.microsoft.com/office/drawing/2010/main" val="0"/>
              </a:ext>
            </a:extLst>
          </a:blip>
          <a:srcRect l="36164" t="40239" r="61060" b="54983"/>
          <a:stretch/>
        </p:blipFill>
        <p:spPr>
          <a:xfrm>
            <a:off x="3891820" y="3058832"/>
            <a:ext cx="357355" cy="475461"/>
          </a:xfrm>
          <a:prstGeom prst="rect">
            <a:avLst/>
          </a:prstGeom>
        </p:spPr>
      </p:pic>
      <p:pic>
        <p:nvPicPr>
          <p:cNvPr id="53" name="Picture 52" descr="icons.eps"/>
          <p:cNvPicPr>
            <a:picLocks noChangeAspect="1"/>
          </p:cNvPicPr>
          <p:nvPr/>
        </p:nvPicPr>
        <p:blipFill rotWithShape="1">
          <a:blip r:embed="rId3" cstate="print">
            <a:extLst>
              <a:ext uri="{28A0092B-C50C-407E-A947-70E740481C1C}">
                <a14:useLocalDpi xmlns:a14="http://schemas.microsoft.com/office/drawing/2010/main" val="0"/>
              </a:ext>
            </a:extLst>
          </a:blip>
          <a:srcRect l="52128" t="41021" r="43795" b="55750"/>
          <a:stretch/>
        </p:blipFill>
        <p:spPr>
          <a:xfrm>
            <a:off x="3842775" y="3664852"/>
            <a:ext cx="525033" cy="321257"/>
          </a:xfrm>
          <a:prstGeom prst="rect">
            <a:avLst/>
          </a:prstGeom>
        </p:spPr>
      </p:pic>
      <p:pic>
        <p:nvPicPr>
          <p:cNvPr id="54" name="Picture 53" descr="icons.eps"/>
          <p:cNvPicPr>
            <a:picLocks noChangeAspect="1"/>
          </p:cNvPicPr>
          <p:nvPr/>
        </p:nvPicPr>
        <p:blipFill rotWithShape="1">
          <a:blip r:embed="rId3" cstate="print">
            <a:extLst>
              <a:ext uri="{28A0092B-C50C-407E-A947-70E740481C1C}">
                <a14:useLocalDpi xmlns:a14="http://schemas.microsoft.com/office/drawing/2010/main" val="0"/>
              </a:ext>
            </a:extLst>
          </a:blip>
          <a:srcRect l="73036" t="68940" r="23157" b="26309"/>
          <a:stretch/>
        </p:blipFill>
        <p:spPr>
          <a:xfrm>
            <a:off x="3813642" y="4080445"/>
            <a:ext cx="490140" cy="472739"/>
          </a:xfrm>
          <a:prstGeom prst="rect">
            <a:avLst/>
          </a:prstGeom>
        </p:spPr>
      </p:pic>
      <p:pic>
        <p:nvPicPr>
          <p:cNvPr id="55" name="Picture 54" descr="icons.eps"/>
          <p:cNvPicPr>
            <a:picLocks noChangeAspect="1"/>
          </p:cNvPicPr>
          <p:nvPr/>
        </p:nvPicPr>
        <p:blipFill rotWithShape="1">
          <a:blip r:embed="rId3" cstate="print">
            <a:extLst>
              <a:ext uri="{28A0092B-C50C-407E-A947-70E740481C1C}">
                <a14:useLocalDpi xmlns:a14="http://schemas.microsoft.com/office/drawing/2010/main" val="0"/>
              </a:ext>
            </a:extLst>
          </a:blip>
          <a:srcRect l="67661" t="68940" r="28532" b="26309"/>
          <a:stretch/>
        </p:blipFill>
        <p:spPr>
          <a:xfrm>
            <a:off x="3832514" y="4588445"/>
            <a:ext cx="490140" cy="472739"/>
          </a:xfrm>
          <a:prstGeom prst="rect">
            <a:avLst/>
          </a:prstGeom>
        </p:spPr>
      </p:pic>
      <p:sp>
        <p:nvSpPr>
          <p:cNvPr id="56" name="Text Placeholder 12"/>
          <p:cNvSpPr>
            <a:spLocks noGrp="1"/>
          </p:cNvSpPr>
          <p:nvPr>
            <p:ph type="body" sz="quarter" idx="16" hasCustomPrompt="1"/>
          </p:nvPr>
        </p:nvSpPr>
        <p:spPr>
          <a:xfrm>
            <a:off x="4463819" y="4581129"/>
            <a:ext cx="5675808" cy="384043"/>
          </a:xfrm>
        </p:spPr>
        <p:txBody>
          <a:bodyPr/>
          <a:lstStyle>
            <a:lvl1pPr marL="0" indent="0">
              <a:buNone/>
              <a:defRPr sz="1867" i="0" baseline="0">
                <a:latin typeface="Arial" panose="020B0604020202020204" pitchFamily="34" charset="0"/>
                <a:cs typeface="Arial" panose="020B0604020202020204" pitchFamily="34" charset="0"/>
              </a:defRPr>
            </a:lvl1pPr>
          </a:lstStyle>
          <a:p>
            <a:pPr lvl="0"/>
            <a:r>
              <a:rPr lang="en-GB" dirty="0" smtClean="0"/>
              <a:t>Type linked in address</a:t>
            </a:r>
            <a:endParaRPr lang="en-GB" dirty="0"/>
          </a:p>
        </p:txBody>
      </p:sp>
      <p:sp>
        <p:nvSpPr>
          <p:cNvPr id="57" name="Text Placeholder 12"/>
          <p:cNvSpPr>
            <a:spLocks noGrp="1"/>
          </p:cNvSpPr>
          <p:nvPr>
            <p:ph type="body" sz="quarter" idx="15" hasCustomPrompt="1"/>
          </p:nvPr>
        </p:nvSpPr>
        <p:spPr>
          <a:xfrm>
            <a:off x="4463819" y="4101077"/>
            <a:ext cx="5675808" cy="384043"/>
          </a:xfrm>
        </p:spPr>
        <p:txBody>
          <a:bodyPr/>
          <a:lstStyle>
            <a:lvl1pPr marL="0" indent="0">
              <a:buNone/>
              <a:defRPr sz="1867" i="0" baseline="0">
                <a:latin typeface="Arial" panose="020B0604020202020204" pitchFamily="34" charset="0"/>
                <a:cs typeface="Arial" panose="020B0604020202020204" pitchFamily="34" charset="0"/>
              </a:defRPr>
            </a:lvl1pPr>
          </a:lstStyle>
          <a:p>
            <a:pPr lvl="0"/>
            <a:r>
              <a:rPr lang="en-GB" dirty="0" smtClean="0"/>
              <a:t>Type twitter  address</a:t>
            </a:r>
            <a:endParaRPr lang="en-GB" dirty="0"/>
          </a:p>
        </p:txBody>
      </p:sp>
      <p:sp>
        <p:nvSpPr>
          <p:cNvPr id="58" name="Text Placeholder 12"/>
          <p:cNvSpPr>
            <a:spLocks noGrp="1"/>
          </p:cNvSpPr>
          <p:nvPr>
            <p:ph type="body" sz="quarter" idx="14" hasCustomPrompt="1"/>
          </p:nvPr>
        </p:nvSpPr>
        <p:spPr>
          <a:xfrm>
            <a:off x="4463819" y="3621021"/>
            <a:ext cx="5675808" cy="384043"/>
          </a:xfrm>
        </p:spPr>
        <p:txBody>
          <a:bodyPr/>
          <a:lstStyle>
            <a:lvl1pPr marL="0" indent="0">
              <a:buNone/>
              <a:defRPr sz="1867" i="0" baseline="0">
                <a:latin typeface="Arial" panose="020B0604020202020204" pitchFamily="34" charset="0"/>
                <a:cs typeface="Arial" panose="020B0604020202020204" pitchFamily="34" charset="0"/>
              </a:defRPr>
            </a:lvl1pPr>
          </a:lstStyle>
          <a:p>
            <a:pPr lvl="0"/>
            <a:r>
              <a:rPr lang="en-GB" dirty="0" smtClean="0"/>
              <a:t>Type email address</a:t>
            </a:r>
            <a:endParaRPr lang="en-GB" dirty="0"/>
          </a:p>
        </p:txBody>
      </p:sp>
      <p:sp>
        <p:nvSpPr>
          <p:cNvPr id="59" name="Text Placeholder 12"/>
          <p:cNvSpPr>
            <a:spLocks noGrp="1"/>
          </p:cNvSpPr>
          <p:nvPr>
            <p:ph type="body" sz="quarter" idx="13" hasCustomPrompt="1"/>
          </p:nvPr>
        </p:nvSpPr>
        <p:spPr>
          <a:xfrm>
            <a:off x="4463819" y="3100453"/>
            <a:ext cx="5675808" cy="384043"/>
          </a:xfrm>
        </p:spPr>
        <p:txBody>
          <a:bodyPr/>
          <a:lstStyle>
            <a:lvl1pPr marL="0" indent="0">
              <a:buNone/>
              <a:defRPr sz="1867" i="0" baseline="0">
                <a:latin typeface="Arial" panose="020B0604020202020204" pitchFamily="34" charset="0"/>
                <a:cs typeface="Arial" panose="020B0604020202020204" pitchFamily="34" charset="0"/>
              </a:defRPr>
            </a:lvl1pPr>
          </a:lstStyle>
          <a:p>
            <a:pPr lvl="0"/>
            <a:r>
              <a:rPr lang="en-GB" dirty="0" smtClean="0"/>
              <a:t>Type the phone number</a:t>
            </a:r>
            <a:endParaRPr lang="en-GB" dirty="0"/>
          </a:p>
        </p:txBody>
      </p:sp>
      <p:sp>
        <p:nvSpPr>
          <p:cNvPr id="60" name="Picture Placeholder 4"/>
          <p:cNvSpPr>
            <a:spLocks noGrp="1"/>
          </p:cNvSpPr>
          <p:nvPr>
            <p:ph type="pic" sz="quarter" idx="10"/>
          </p:nvPr>
        </p:nvSpPr>
        <p:spPr>
          <a:xfrm>
            <a:off x="527382" y="1841170"/>
            <a:ext cx="3189223" cy="3027993"/>
          </a:xfrm>
        </p:spPr>
        <p:txBody>
          <a:bodyPr/>
          <a:lstStyle>
            <a:lvl1pPr marL="0" indent="0">
              <a:buFontTx/>
              <a:buNone/>
              <a:defRPr/>
            </a:lvl1pPr>
          </a:lstStyle>
          <a:p>
            <a:r>
              <a:rPr lang="en-US" dirty="0" smtClean="0"/>
              <a:t>Click icon to add picture</a:t>
            </a:r>
            <a:endParaRPr lang="en-GB" dirty="0"/>
          </a:p>
        </p:txBody>
      </p:sp>
      <p:cxnSp>
        <p:nvCxnSpPr>
          <p:cNvPr id="20" name="Straight Connector 19"/>
          <p:cNvCxnSpPr/>
          <p:nvPr/>
        </p:nvCxnSpPr>
        <p:spPr>
          <a:xfrm>
            <a:off x="3891826" y="2948947"/>
            <a:ext cx="3932372" cy="0"/>
          </a:xfrm>
          <a:prstGeom prst="line">
            <a:avLst/>
          </a:prstGeom>
        </p:spPr>
        <p:style>
          <a:lnRef idx="1">
            <a:schemeClr val="accent2"/>
          </a:lnRef>
          <a:fillRef idx="0">
            <a:schemeClr val="accent2"/>
          </a:fillRef>
          <a:effectRef idx="0">
            <a:schemeClr val="accent2"/>
          </a:effectRef>
          <a:fontRef idx="minor">
            <a:schemeClr val="tx1"/>
          </a:fontRef>
        </p:style>
      </p:cxnSp>
      <p:sp>
        <p:nvSpPr>
          <p:cNvPr id="21" name="TextBox 20"/>
          <p:cNvSpPr txBox="1"/>
          <p:nvPr/>
        </p:nvSpPr>
        <p:spPr>
          <a:xfrm>
            <a:off x="527381" y="441057"/>
            <a:ext cx="6624736" cy="748988"/>
          </a:xfrm>
          <a:prstGeom prst="rect">
            <a:avLst/>
          </a:prstGeom>
          <a:noFill/>
        </p:spPr>
        <p:txBody>
          <a:bodyPr wrap="square" rtlCol="0">
            <a:spAutoFit/>
          </a:bodyPr>
          <a:lstStyle/>
          <a:p>
            <a:r>
              <a:rPr lang="en-GB" sz="4267" b="0" baseline="0" dirty="0" smtClean="0">
                <a:solidFill>
                  <a:srgbClr val="FFFFFF"/>
                </a:solidFill>
                <a:latin typeface="+mn-lt"/>
              </a:rPr>
              <a:t>CONTACT</a:t>
            </a:r>
            <a:endParaRPr lang="en-GB" sz="4267" b="0" baseline="0" dirty="0">
              <a:solidFill>
                <a:srgbClr val="FFFFFF"/>
              </a:solidFill>
              <a:latin typeface="+mn-lt"/>
            </a:endParaRPr>
          </a:p>
        </p:txBody>
      </p:sp>
      <p:sp>
        <p:nvSpPr>
          <p:cNvPr id="22" name="TextBox 21"/>
          <p:cNvSpPr txBox="1"/>
          <p:nvPr/>
        </p:nvSpPr>
        <p:spPr>
          <a:xfrm>
            <a:off x="3023665" y="6235376"/>
            <a:ext cx="6059716" cy="523028"/>
          </a:xfrm>
          <a:prstGeom prst="rect">
            <a:avLst/>
          </a:prstGeom>
          <a:noFill/>
        </p:spPr>
        <p:txBody>
          <a:bodyPr wrap="square" rtlCol="0">
            <a:spAutoFit/>
          </a:bodyPr>
          <a:lstStyle/>
          <a:p>
            <a:pPr algn="l"/>
            <a:r>
              <a:rPr lang="en-CA" sz="933" dirty="0" smtClean="0">
                <a:solidFill>
                  <a:srgbClr val="281D39"/>
                </a:solidFill>
                <a:latin typeface="Arial"/>
                <a:cs typeface="Arial"/>
              </a:rPr>
              <a:t>Gowling WLG (UK) LLP is a member of Gowling WLG, an international law</a:t>
            </a:r>
            <a:r>
              <a:rPr lang="en-CA" sz="933" baseline="0" dirty="0" smtClean="0">
                <a:solidFill>
                  <a:srgbClr val="281D39"/>
                </a:solidFill>
                <a:latin typeface="Arial"/>
                <a:cs typeface="Arial"/>
              </a:rPr>
              <a:t> </a:t>
            </a:r>
            <a:r>
              <a:rPr lang="en-CA" sz="933" dirty="0" smtClean="0">
                <a:solidFill>
                  <a:srgbClr val="281D39"/>
                </a:solidFill>
                <a:latin typeface="Arial"/>
                <a:cs typeface="Arial"/>
              </a:rPr>
              <a:t>firm which consists of independent</a:t>
            </a:r>
            <a:r>
              <a:rPr lang="en-CA" sz="933" baseline="0" dirty="0" smtClean="0">
                <a:solidFill>
                  <a:srgbClr val="281D39"/>
                </a:solidFill>
                <a:latin typeface="Arial"/>
                <a:cs typeface="Arial"/>
              </a:rPr>
              <a:t> </a:t>
            </a:r>
            <a:r>
              <a:rPr lang="en-CA" sz="933" dirty="0" smtClean="0">
                <a:solidFill>
                  <a:srgbClr val="281D39"/>
                </a:solidFill>
                <a:latin typeface="Arial"/>
                <a:cs typeface="Arial"/>
              </a:rPr>
              <a:t>and</a:t>
            </a:r>
            <a:r>
              <a:rPr lang="en-CA" sz="933" baseline="0" dirty="0" smtClean="0">
                <a:solidFill>
                  <a:srgbClr val="281D39"/>
                </a:solidFill>
                <a:latin typeface="Arial"/>
                <a:cs typeface="Arial"/>
              </a:rPr>
              <a:t> </a:t>
            </a:r>
            <a:r>
              <a:rPr lang="en-CA" sz="933" dirty="0" smtClean="0">
                <a:solidFill>
                  <a:srgbClr val="281D39"/>
                </a:solidFill>
                <a:latin typeface="Arial"/>
                <a:cs typeface="Arial"/>
              </a:rPr>
              <a:t>autonomous</a:t>
            </a:r>
            <a:r>
              <a:rPr lang="en-CA" sz="933" baseline="0" dirty="0" smtClean="0">
                <a:solidFill>
                  <a:srgbClr val="281D39"/>
                </a:solidFill>
                <a:latin typeface="Arial"/>
                <a:cs typeface="Arial"/>
              </a:rPr>
              <a:t> </a:t>
            </a:r>
            <a:r>
              <a:rPr lang="en-CA" sz="933" dirty="0" smtClean="0">
                <a:solidFill>
                  <a:srgbClr val="281D39"/>
                </a:solidFill>
                <a:latin typeface="Arial"/>
                <a:cs typeface="Arial"/>
              </a:rPr>
              <a:t>entities providing services around the world.</a:t>
            </a:r>
            <a:r>
              <a:rPr lang="en-CA" sz="933" baseline="0" dirty="0" smtClean="0">
                <a:solidFill>
                  <a:srgbClr val="281D39"/>
                </a:solidFill>
                <a:latin typeface="Arial"/>
                <a:cs typeface="Arial"/>
              </a:rPr>
              <a:t> </a:t>
            </a:r>
            <a:r>
              <a:rPr lang="en-CA" sz="933" dirty="0" smtClean="0">
                <a:solidFill>
                  <a:srgbClr val="281D39"/>
                </a:solidFill>
                <a:latin typeface="Arial"/>
                <a:cs typeface="Arial"/>
              </a:rPr>
              <a:t>Our structure is explained in more detail at www.gowlingwlg.com/legal</a:t>
            </a:r>
            <a:endParaRPr lang="en-US" sz="933" dirty="0">
              <a:solidFill>
                <a:srgbClr val="281D39"/>
              </a:solidFill>
              <a:latin typeface="Arial"/>
              <a:cs typeface="Arial"/>
            </a:endParaRPr>
          </a:p>
        </p:txBody>
      </p:sp>
      <p:sp>
        <p:nvSpPr>
          <p:cNvPr id="23" name="TextBox 22"/>
          <p:cNvSpPr txBox="1"/>
          <p:nvPr/>
        </p:nvSpPr>
        <p:spPr>
          <a:xfrm>
            <a:off x="47328" y="6241960"/>
            <a:ext cx="4608512" cy="379656"/>
          </a:xfrm>
          <a:prstGeom prst="rect">
            <a:avLst/>
          </a:prstGeom>
          <a:noFill/>
        </p:spPr>
        <p:txBody>
          <a:bodyPr wrap="square" rtlCol="0">
            <a:spAutoFit/>
          </a:bodyPr>
          <a:lstStyle/>
          <a:p>
            <a:r>
              <a:rPr lang="en-GB" sz="1867" b="1" dirty="0" smtClean="0">
                <a:solidFill>
                  <a:schemeClr val="tx2"/>
                </a:solidFill>
              </a:rPr>
              <a:t>www.gowlingwlg.com</a:t>
            </a:r>
            <a:endParaRPr lang="en-GB" sz="2133" b="1" dirty="0">
              <a:solidFill>
                <a:schemeClr val="tx2"/>
              </a:solidFill>
            </a:endParaRPr>
          </a:p>
        </p:txBody>
      </p:sp>
      <p:pic>
        <p:nvPicPr>
          <p:cNvPr id="24" name="Picture 23" descr="icons.eps"/>
          <p:cNvPicPr>
            <a:picLocks noChangeAspect="1"/>
          </p:cNvPicPr>
          <p:nvPr/>
        </p:nvPicPr>
        <p:blipFill rotWithShape="1">
          <a:blip r:embed="rId3" cstate="print">
            <a:extLst>
              <a:ext uri="{28A0092B-C50C-407E-A947-70E740481C1C}">
                <a14:useLocalDpi xmlns:a14="http://schemas.microsoft.com/office/drawing/2010/main" val="0"/>
              </a:ext>
            </a:extLst>
          </a:blip>
          <a:srcRect l="36164" t="40239" r="61060" b="54983"/>
          <a:stretch/>
        </p:blipFill>
        <p:spPr>
          <a:xfrm>
            <a:off x="3891820" y="3058832"/>
            <a:ext cx="357355" cy="475461"/>
          </a:xfrm>
          <a:prstGeom prst="rect">
            <a:avLst/>
          </a:prstGeom>
        </p:spPr>
      </p:pic>
      <p:pic>
        <p:nvPicPr>
          <p:cNvPr id="25" name="Picture 24" descr="icons.eps"/>
          <p:cNvPicPr>
            <a:picLocks noChangeAspect="1"/>
          </p:cNvPicPr>
          <p:nvPr/>
        </p:nvPicPr>
        <p:blipFill rotWithShape="1">
          <a:blip r:embed="rId3" cstate="print">
            <a:extLst>
              <a:ext uri="{28A0092B-C50C-407E-A947-70E740481C1C}">
                <a14:useLocalDpi xmlns:a14="http://schemas.microsoft.com/office/drawing/2010/main" val="0"/>
              </a:ext>
            </a:extLst>
          </a:blip>
          <a:srcRect l="52128" t="41021" r="43795" b="55750"/>
          <a:stretch/>
        </p:blipFill>
        <p:spPr>
          <a:xfrm>
            <a:off x="3842775" y="3664852"/>
            <a:ext cx="525033" cy="321257"/>
          </a:xfrm>
          <a:prstGeom prst="rect">
            <a:avLst/>
          </a:prstGeom>
        </p:spPr>
      </p:pic>
      <p:pic>
        <p:nvPicPr>
          <p:cNvPr id="26" name="Picture 25" descr="icons.eps"/>
          <p:cNvPicPr>
            <a:picLocks noChangeAspect="1"/>
          </p:cNvPicPr>
          <p:nvPr/>
        </p:nvPicPr>
        <p:blipFill rotWithShape="1">
          <a:blip r:embed="rId3" cstate="print">
            <a:extLst>
              <a:ext uri="{28A0092B-C50C-407E-A947-70E740481C1C}">
                <a14:useLocalDpi xmlns:a14="http://schemas.microsoft.com/office/drawing/2010/main" val="0"/>
              </a:ext>
            </a:extLst>
          </a:blip>
          <a:srcRect l="73036" t="68940" r="23157" b="26309"/>
          <a:stretch/>
        </p:blipFill>
        <p:spPr>
          <a:xfrm>
            <a:off x="3813642" y="4080445"/>
            <a:ext cx="490140" cy="472739"/>
          </a:xfrm>
          <a:prstGeom prst="rect">
            <a:avLst/>
          </a:prstGeom>
        </p:spPr>
      </p:pic>
      <p:pic>
        <p:nvPicPr>
          <p:cNvPr id="27" name="Picture 26" descr="icons.eps"/>
          <p:cNvPicPr>
            <a:picLocks noChangeAspect="1"/>
          </p:cNvPicPr>
          <p:nvPr/>
        </p:nvPicPr>
        <p:blipFill rotWithShape="1">
          <a:blip r:embed="rId3" cstate="print">
            <a:extLst>
              <a:ext uri="{28A0092B-C50C-407E-A947-70E740481C1C}">
                <a14:useLocalDpi xmlns:a14="http://schemas.microsoft.com/office/drawing/2010/main" val="0"/>
              </a:ext>
            </a:extLst>
          </a:blip>
          <a:srcRect l="67661" t="68940" r="28532" b="26309"/>
          <a:stretch/>
        </p:blipFill>
        <p:spPr>
          <a:xfrm>
            <a:off x="3832514" y="4588445"/>
            <a:ext cx="490140" cy="472739"/>
          </a:xfrm>
          <a:prstGeom prst="rect">
            <a:avLst/>
          </a:prstGeom>
        </p:spPr>
      </p:pic>
      <p:sp>
        <p:nvSpPr>
          <p:cNvPr id="2" name="Rectangle 1"/>
          <p:cNvSpPr/>
          <p:nvPr userDrawn="1"/>
        </p:nvSpPr>
        <p:spPr>
          <a:xfrm>
            <a:off x="9614517" y="5610687"/>
            <a:ext cx="2570528" cy="1247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285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and Website">
    <p:bg>
      <p:bgPr>
        <a:solidFill>
          <a:srgbClr val="2A1C42"/>
        </a:solidFill>
        <a:effectLst/>
      </p:bgPr>
    </p:bg>
    <p:spTree>
      <p:nvGrpSpPr>
        <p:cNvPr id="1" name=""/>
        <p:cNvGrpSpPr/>
        <p:nvPr/>
      </p:nvGrpSpPr>
      <p:grpSpPr>
        <a:xfrm>
          <a:off x="0" y="0"/>
          <a:ext cx="0" cy="0"/>
          <a:chOff x="0" y="0"/>
          <a:chExt cx="0" cy="0"/>
        </a:xfrm>
      </p:grpSpPr>
      <p:pic>
        <p:nvPicPr>
          <p:cNvPr id="3" name="Picture 2" descr="GWLG_RGBR.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91138" y="1604797"/>
            <a:ext cx="11256351" cy="2901456"/>
          </a:xfrm>
          <a:prstGeom prst="rect">
            <a:avLst/>
          </a:prstGeom>
        </p:spPr>
      </p:pic>
    </p:spTree>
    <p:extLst>
      <p:ext uri="{BB962C8B-B14F-4D97-AF65-F5344CB8AC3E}">
        <p14:creationId xmlns:p14="http://schemas.microsoft.com/office/powerpoint/2010/main" val="2677961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End with Contact details edit">
    <p:bg>
      <p:bgPr>
        <a:solidFill>
          <a:srgbClr val="FFFFFF"/>
        </a:solidFill>
        <a:effectLst/>
      </p:bgPr>
    </p:bg>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2" cstate="screen">
            <a:extLst>
              <a:ext uri="{28A0092B-C50C-407E-A947-70E740481C1C}">
                <a14:useLocalDpi xmlns:a14="http://schemas.microsoft.com/office/drawing/2010/main" val="0"/>
              </a:ext>
            </a:extLst>
          </a:blip>
          <a:stretch/>
        </p:blipFill>
        <p:spPr>
          <a:xfrm>
            <a:off x="-6955" y="-1"/>
            <a:ext cx="12192000" cy="1471168"/>
          </a:xfrm>
          <a:prstGeom prst="rect">
            <a:avLst/>
          </a:prstGeom>
        </p:spPr>
      </p:pic>
      <p:cxnSp>
        <p:nvCxnSpPr>
          <p:cNvPr id="4" name="Straight Connector 3"/>
          <p:cNvCxnSpPr/>
          <p:nvPr/>
        </p:nvCxnSpPr>
        <p:spPr>
          <a:xfrm>
            <a:off x="3891826" y="2948947"/>
            <a:ext cx="3932372"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42" name="Straight Connector 41"/>
          <p:cNvCxnSpPr/>
          <p:nvPr/>
        </p:nvCxnSpPr>
        <p:spPr>
          <a:xfrm>
            <a:off x="3891826" y="2948947"/>
            <a:ext cx="3932372" cy="0"/>
          </a:xfrm>
          <a:prstGeom prst="line">
            <a:avLst/>
          </a:prstGeom>
        </p:spPr>
        <p:style>
          <a:lnRef idx="1">
            <a:schemeClr val="accent2"/>
          </a:lnRef>
          <a:fillRef idx="0">
            <a:schemeClr val="accent2"/>
          </a:fillRef>
          <a:effectRef idx="0">
            <a:schemeClr val="accent2"/>
          </a:effectRef>
          <a:fontRef idx="minor">
            <a:schemeClr val="tx1"/>
          </a:fontRef>
        </p:style>
      </p:cxnSp>
      <p:sp>
        <p:nvSpPr>
          <p:cNvPr id="46" name="TextBox 45"/>
          <p:cNvSpPr txBox="1"/>
          <p:nvPr/>
        </p:nvSpPr>
        <p:spPr>
          <a:xfrm>
            <a:off x="527381" y="441057"/>
            <a:ext cx="6624736" cy="748988"/>
          </a:xfrm>
          <a:prstGeom prst="rect">
            <a:avLst/>
          </a:prstGeom>
          <a:noFill/>
        </p:spPr>
        <p:txBody>
          <a:bodyPr wrap="square" rtlCol="0">
            <a:spAutoFit/>
          </a:bodyPr>
          <a:lstStyle/>
          <a:p>
            <a:r>
              <a:rPr lang="en-GB" sz="4267" b="0" baseline="0" dirty="0" smtClean="0">
                <a:solidFill>
                  <a:srgbClr val="FFFFFF"/>
                </a:solidFill>
                <a:latin typeface="+mn-lt"/>
              </a:rPr>
              <a:t>SPEAKER</a:t>
            </a:r>
            <a:endParaRPr lang="en-GB" sz="4267" b="0" baseline="0" dirty="0">
              <a:solidFill>
                <a:srgbClr val="FFFFFF"/>
              </a:solidFill>
              <a:latin typeface="+mn-lt"/>
            </a:endParaRPr>
          </a:p>
        </p:txBody>
      </p:sp>
      <p:sp>
        <p:nvSpPr>
          <p:cNvPr id="48" name="Text Placeholder 12"/>
          <p:cNvSpPr>
            <a:spLocks noGrp="1"/>
          </p:cNvSpPr>
          <p:nvPr>
            <p:ph type="body" sz="quarter" idx="17" hasCustomPrompt="1"/>
          </p:nvPr>
        </p:nvSpPr>
        <p:spPr>
          <a:xfrm>
            <a:off x="3839634" y="1604797"/>
            <a:ext cx="7727951" cy="768085"/>
          </a:xfrm>
        </p:spPr>
        <p:txBody>
          <a:bodyPr anchor="b"/>
          <a:lstStyle>
            <a:lvl1pPr marL="0" indent="0">
              <a:buNone/>
              <a:defRPr sz="2667" i="0" cap="all" baseline="0">
                <a:solidFill>
                  <a:srgbClr val="000000"/>
                </a:solidFill>
                <a:latin typeface="Arial Bold" panose="020B0704020202020204" pitchFamily="34" charset="0"/>
                <a:cs typeface="Arial Bold" panose="020B0704020202020204" pitchFamily="34" charset="0"/>
              </a:defRPr>
            </a:lvl1pPr>
          </a:lstStyle>
          <a:p>
            <a:pPr lvl="0"/>
            <a:r>
              <a:rPr lang="en-GB" dirty="0" smtClean="0"/>
              <a:t>Type </a:t>
            </a:r>
            <a:r>
              <a:rPr lang="en-GB" dirty="0" err="1" smtClean="0"/>
              <a:t>firstname</a:t>
            </a:r>
            <a:r>
              <a:rPr lang="en-GB" dirty="0" smtClean="0"/>
              <a:t> </a:t>
            </a:r>
            <a:r>
              <a:rPr lang="en-GB" dirty="0" err="1" smtClean="0"/>
              <a:t>lastname</a:t>
            </a:r>
            <a:r>
              <a:rPr lang="en-GB" dirty="0" smtClean="0"/>
              <a:t> </a:t>
            </a:r>
            <a:endParaRPr lang="en-GB" dirty="0"/>
          </a:p>
        </p:txBody>
      </p:sp>
      <p:sp>
        <p:nvSpPr>
          <p:cNvPr id="49" name="Text Placeholder 12"/>
          <p:cNvSpPr>
            <a:spLocks noGrp="1"/>
          </p:cNvSpPr>
          <p:nvPr>
            <p:ph type="body" sz="quarter" idx="12" hasCustomPrompt="1"/>
          </p:nvPr>
        </p:nvSpPr>
        <p:spPr>
          <a:xfrm>
            <a:off x="3864890" y="2372883"/>
            <a:ext cx="7702697" cy="576064"/>
          </a:xfrm>
        </p:spPr>
        <p:txBody>
          <a:bodyPr/>
          <a:lstStyle>
            <a:lvl1pPr marL="0" indent="0">
              <a:buNone/>
              <a:defRPr sz="1867" i="1" baseline="0">
                <a:solidFill>
                  <a:srgbClr val="999085"/>
                </a:solidFill>
                <a:latin typeface="Arial" panose="020B0604020202020204" pitchFamily="34" charset="0"/>
                <a:cs typeface="Arial" panose="020B0604020202020204" pitchFamily="34" charset="0"/>
              </a:defRPr>
            </a:lvl1pPr>
          </a:lstStyle>
          <a:p>
            <a:pPr lvl="0"/>
            <a:r>
              <a:rPr lang="en-GB" dirty="0" smtClean="0"/>
              <a:t>Type the designation</a:t>
            </a:r>
            <a:endParaRPr lang="en-GB" dirty="0"/>
          </a:p>
        </p:txBody>
      </p:sp>
      <p:sp>
        <p:nvSpPr>
          <p:cNvPr id="50" name="TextBox 49"/>
          <p:cNvSpPr txBox="1"/>
          <p:nvPr/>
        </p:nvSpPr>
        <p:spPr>
          <a:xfrm>
            <a:off x="3023665" y="6235376"/>
            <a:ext cx="6059716" cy="523028"/>
          </a:xfrm>
          <a:prstGeom prst="rect">
            <a:avLst/>
          </a:prstGeom>
          <a:noFill/>
        </p:spPr>
        <p:txBody>
          <a:bodyPr wrap="square" rtlCol="0">
            <a:spAutoFit/>
          </a:bodyPr>
          <a:lstStyle/>
          <a:p>
            <a:pPr algn="l"/>
            <a:r>
              <a:rPr lang="en-CA" sz="933" dirty="0" smtClean="0">
                <a:solidFill>
                  <a:srgbClr val="281D39"/>
                </a:solidFill>
                <a:latin typeface="Arial"/>
                <a:cs typeface="Arial"/>
              </a:rPr>
              <a:t>Gowling WLG (UK) LLP is a member of Gowling WLG, an international law</a:t>
            </a:r>
            <a:r>
              <a:rPr lang="en-CA" sz="933" baseline="0" dirty="0" smtClean="0">
                <a:solidFill>
                  <a:srgbClr val="281D39"/>
                </a:solidFill>
                <a:latin typeface="Arial"/>
                <a:cs typeface="Arial"/>
              </a:rPr>
              <a:t> </a:t>
            </a:r>
            <a:r>
              <a:rPr lang="en-CA" sz="933" dirty="0" smtClean="0">
                <a:solidFill>
                  <a:srgbClr val="281D39"/>
                </a:solidFill>
                <a:latin typeface="Arial"/>
                <a:cs typeface="Arial"/>
              </a:rPr>
              <a:t>firm which consists of independent</a:t>
            </a:r>
            <a:r>
              <a:rPr lang="en-CA" sz="933" baseline="0" dirty="0" smtClean="0">
                <a:solidFill>
                  <a:srgbClr val="281D39"/>
                </a:solidFill>
                <a:latin typeface="Arial"/>
                <a:cs typeface="Arial"/>
              </a:rPr>
              <a:t> </a:t>
            </a:r>
            <a:r>
              <a:rPr lang="en-CA" sz="933" dirty="0" smtClean="0">
                <a:solidFill>
                  <a:srgbClr val="281D39"/>
                </a:solidFill>
                <a:latin typeface="Arial"/>
                <a:cs typeface="Arial"/>
              </a:rPr>
              <a:t>and</a:t>
            </a:r>
            <a:r>
              <a:rPr lang="en-CA" sz="933" baseline="0" dirty="0" smtClean="0">
                <a:solidFill>
                  <a:srgbClr val="281D39"/>
                </a:solidFill>
                <a:latin typeface="Arial"/>
                <a:cs typeface="Arial"/>
              </a:rPr>
              <a:t> </a:t>
            </a:r>
            <a:r>
              <a:rPr lang="en-CA" sz="933" dirty="0" smtClean="0">
                <a:solidFill>
                  <a:srgbClr val="281D39"/>
                </a:solidFill>
                <a:latin typeface="Arial"/>
                <a:cs typeface="Arial"/>
              </a:rPr>
              <a:t>autonomous</a:t>
            </a:r>
            <a:r>
              <a:rPr lang="en-CA" sz="933" baseline="0" dirty="0" smtClean="0">
                <a:solidFill>
                  <a:srgbClr val="281D39"/>
                </a:solidFill>
                <a:latin typeface="Arial"/>
                <a:cs typeface="Arial"/>
              </a:rPr>
              <a:t> </a:t>
            </a:r>
            <a:r>
              <a:rPr lang="en-CA" sz="933" dirty="0" smtClean="0">
                <a:solidFill>
                  <a:srgbClr val="281D39"/>
                </a:solidFill>
                <a:latin typeface="Arial"/>
                <a:cs typeface="Arial"/>
              </a:rPr>
              <a:t>entities providing services around the world.</a:t>
            </a:r>
            <a:r>
              <a:rPr lang="en-CA" sz="933" baseline="0" dirty="0" smtClean="0">
                <a:solidFill>
                  <a:srgbClr val="281D39"/>
                </a:solidFill>
                <a:latin typeface="Arial"/>
                <a:cs typeface="Arial"/>
              </a:rPr>
              <a:t> </a:t>
            </a:r>
            <a:r>
              <a:rPr lang="en-CA" sz="933" dirty="0" smtClean="0">
                <a:solidFill>
                  <a:srgbClr val="281D39"/>
                </a:solidFill>
                <a:latin typeface="Arial"/>
                <a:cs typeface="Arial"/>
              </a:rPr>
              <a:t>Our structure is explained in more detail at www.gowlingwlg.com/legal</a:t>
            </a:r>
            <a:endParaRPr lang="en-US" sz="933" dirty="0">
              <a:solidFill>
                <a:srgbClr val="281D39"/>
              </a:solidFill>
              <a:latin typeface="Arial"/>
              <a:cs typeface="Arial"/>
            </a:endParaRPr>
          </a:p>
        </p:txBody>
      </p:sp>
      <p:sp>
        <p:nvSpPr>
          <p:cNvPr id="51" name="TextBox 50"/>
          <p:cNvSpPr txBox="1"/>
          <p:nvPr/>
        </p:nvSpPr>
        <p:spPr>
          <a:xfrm>
            <a:off x="47328" y="6241960"/>
            <a:ext cx="4608512" cy="379656"/>
          </a:xfrm>
          <a:prstGeom prst="rect">
            <a:avLst/>
          </a:prstGeom>
          <a:noFill/>
        </p:spPr>
        <p:txBody>
          <a:bodyPr wrap="square" rtlCol="0">
            <a:spAutoFit/>
          </a:bodyPr>
          <a:lstStyle/>
          <a:p>
            <a:r>
              <a:rPr lang="en-GB" sz="1867" b="1" dirty="0" smtClean="0">
                <a:solidFill>
                  <a:schemeClr val="tx2"/>
                </a:solidFill>
              </a:rPr>
              <a:t>www.gowlingwlg.com</a:t>
            </a:r>
            <a:endParaRPr lang="en-GB" sz="2133" b="1" dirty="0">
              <a:solidFill>
                <a:schemeClr val="tx2"/>
              </a:solidFill>
            </a:endParaRPr>
          </a:p>
        </p:txBody>
      </p:sp>
      <p:sp>
        <p:nvSpPr>
          <p:cNvPr id="60" name="Picture Placeholder 4"/>
          <p:cNvSpPr>
            <a:spLocks noGrp="1"/>
          </p:cNvSpPr>
          <p:nvPr>
            <p:ph type="pic" sz="quarter" idx="10"/>
          </p:nvPr>
        </p:nvSpPr>
        <p:spPr>
          <a:xfrm>
            <a:off x="527382" y="1841170"/>
            <a:ext cx="3189223" cy="3027993"/>
          </a:xfrm>
        </p:spPr>
        <p:txBody>
          <a:bodyPr/>
          <a:lstStyle>
            <a:lvl1pPr marL="0" indent="0">
              <a:buFontTx/>
              <a:buNone/>
              <a:defRPr/>
            </a:lvl1pPr>
          </a:lstStyle>
          <a:p>
            <a:r>
              <a:rPr lang="en-US" dirty="0" smtClean="0"/>
              <a:t>Click icon to add picture</a:t>
            </a:r>
            <a:endParaRPr lang="en-GB" dirty="0"/>
          </a:p>
        </p:txBody>
      </p:sp>
      <p:sp>
        <p:nvSpPr>
          <p:cNvPr id="3" name="Rectangle 2"/>
          <p:cNvSpPr/>
          <p:nvPr userDrawn="1"/>
        </p:nvSpPr>
        <p:spPr>
          <a:xfrm>
            <a:off x="9641150" y="5663953"/>
            <a:ext cx="2550850" cy="1194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1653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Intro Slide">
    <p:bg>
      <p:bgPr>
        <a:solidFill>
          <a:srgbClr val="2A1C42"/>
        </a:solidFill>
        <a:effectLst/>
      </p:bgPr>
    </p:bg>
    <p:spTree>
      <p:nvGrpSpPr>
        <p:cNvPr id="1" name=""/>
        <p:cNvGrpSpPr/>
        <p:nvPr/>
      </p:nvGrpSpPr>
      <p:grpSpPr>
        <a:xfrm>
          <a:off x="0" y="0"/>
          <a:ext cx="0" cy="0"/>
          <a:chOff x="0" y="0"/>
          <a:chExt cx="0" cy="0"/>
        </a:xfrm>
      </p:grpSpPr>
      <p:pic>
        <p:nvPicPr>
          <p:cNvPr id="3" name="Picture 2" descr="GWLG_RGBR.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04281" y="1604797"/>
            <a:ext cx="11256351" cy="2901456"/>
          </a:xfrm>
          <a:prstGeom prst="rect">
            <a:avLst/>
          </a:prstGeom>
        </p:spPr>
      </p:pic>
    </p:spTree>
    <p:extLst>
      <p:ext uri="{BB962C8B-B14F-4D97-AF65-F5344CB8AC3E}">
        <p14:creationId xmlns:p14="http://schemas.microsoft.com/office/powerpoint/2010/main" val="289901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Intro Slide White">
    <p:bg>
      <p:bgPr>
        <a:solidFill>
          <a:srgbClr val="FFFFFF"/>
        </a:solidFill>
        <a:effectLst/>
      </p:bgPr>
    </p:bg>
    <p:spTree>
      <p:nvGrpSpPr>
        <p:cNvPr id="1" name=""/>
        <p:cNvGrpSpPr/>
        <p:nvPr/>
      </p:nvGrpSpPr>
      <p:grpSpPr>
        <a:xfrm>
          <a:off x="0" y="0"/>
          <a:ext cx="0" cy="0"/>
          <a:chOff x="0" y="0"/>
          <a:chExt cx="0" cy="0"/>
        </a:xfrm>
      </p:grpSpPr>
      <p:pic>
        <p:nvPicPr>
          <p:cNvPr id="4" name="Picture 3" descr="GLWG_CMYK.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39" y="1604799"/>
            <a:ext cx="11276191" cy="2913524"/>
          </a:xfrm>
          <a:prstGeom prst="rect">
            <a:avLst/>
          </a:prstGeom>
        </p:spPr>
      </p:pic>
    </p:spTree>
    <p:extLst>
      <p:ext uri="{BB962C8B-B14F-4D97-AF65-F5344CB8AC3E}">
        <p14:creationId xmlns:p14="http://schemas.microsoft.com/office/powerpoint/2010/main" val="3445485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No Photo">
    <p:bg>
      <p:bgPr>
        <a:solidFill>
          <a:srgbClr val="EFEFEA"/>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312" y="-3085"/>
            <a:ext cx="12192000" cy="5064036"/>
          </a:xfrm>
          <a:prstGeom prst="rect">
            <a:avLst/>
          </a:prstGeom>
        </p:spPr>
      </p:pic>
      <p:sp>
        <p:nvSpPr>
          <p:cNvPr id="5" name="Text Placeholder 8"/>
          <p:cNvSpPr>
            <a:spLocks noGrp="1"/>
          </p:cNvSpPr>
          <p:nvPr>
            <p:ph type="body" sz="quarter" idx="11" hasCustomPrompt="1"/>
          </p:nvPr>
        </p:nvSpPr>
        <p:spPr>
          <a:xfrm>
            <a:off x="623392" y="6117299"/>
            <a:ext cx="9264656" cy="480484"/>
          </a:xfrm>
          <a:prstGeom prst="rect">
            <a:avLst/>
          </a:prstGeom>
        </p:spPr>
        <p:txBody>
          <a:bodyPr lIns="0" tIns="0" rIns="0" bIns="0"/>
          <a:lstStyle>
            <a:lvl1pPr marL="0" indent="0">
              <a:buFontTx/>
              <a:buNone/>
              <a:defRPr sz="1867" cap="none" spc="160" baseline="0">
                <a:solidFill>
                  <a:srgbClr val="9C938A"/>
                </a:solidFill>
                <a:latin typeface="Arial Bold" charset="0"/>
              </a:defRPr>
            </a:lvl1pPr>
          </a:lstStyle>
          <a:p>
            <a:pPr lvl="0"/>
            <a:r>
              <a:rPr lang="en-US" dirty="0" smtClean="0"/>
              <a:t>Click To Edit </a:t>
            </a:r>
          </a:p>
        </p:txBody>
      </p:sp>
      <p:sp>
        <p:nvSpPr>
          <p:cNvPr id="6" name="Content Placeholder 2"/>
          <p:cNvSpPr>
            <a:spLocks noGrp="1"/>
          </p:cNvSpPr>
          <p:nvPr>
            <p:ph idx="1"/>
          </p:nvPr>
        </p:nvSpPr>
        <p:spPr>
          <a:xfrm>
            <a:off x="623392" y="5637248"/>
            <a:ext cx="9266064" cy="474133"/>
          </a:xfrm>
          <a:prstGeom prst="rect">
            <a:avLst/>
          </a:prstGeom>
        </p:spPr>
        <p:txBody>
          <a:bodyPr lIns="0" tIns="0" rIns="0" bIns="0"/>
          <a:lstStyle>
            <a:lvl1pPr marL="0" indent="0">
              <a:buFontTx/>
              <a:buNone/>
              <a:defRPr sz="2400" cap="all" spc="160" baseline="0">
                <a:solidFill>
                  <a:schemeClr val="tx2"/>
                </a:solidFill>
                <a:latin typeface="Arial" charset="0"/>
              </a:defRPr>
            </a:lvl1pPr>
          </a:lstStyle>
          <a:p>
            <a:pPr lvl="0"/>
            <a:r>
              <a:rPr lang="en-US" smtClean="0"/>
              <a:t>Edit Master text styles</a:t>
            </a:r>
          </a:p>
        </p:txBody>
      </p:sp>
      <p:sp>
        <p:nvSpPr>
          <p:cNvPr id="9" name="Title 1"/>
          <p:cNvSpPr>
            <a:spLocks noGrp="1"/>
          </p:cNvSpPr>
          <p:nvPr>
            <p:ph type="title" hasCustomPrompt="1"/>
          </p:nvPr>
        </p:nvSpPr>
        <p:spPr>
          <a:xfrm>
            <a:off x="623393" y="1494059"/>
            <a:ext cx="8352928" cy="3092007"/>
          </a:xfrm>
          <a:prstGeom prst="rect">
            <a:avLst/>
          </a:prstGeom>
        </p:spPr>
        <p:txBody>
          <a:bodyPr lIns="0" tIns="0" rIns="0" bIns="0" anchor="b" anchorCtr="0">
            <a:normAutofit/>
          </a:bodyPr>
          <a:lstStyle>
            <a:lvl1pPr algn="l">
              <a:lnSpc>
                <a:spcPct val="100000"/>
              </a:lnSpc>
              <a:defRPr sz="5867" b="1" cap="all" spc="0" baseline="0">
                <a:solidFill>
                  <a:schemeClr val="bg1"/>
                </a:solidFill>
                <a:latin typeface="Arial" panose="020B0604020202020204" pitchFamily="34" charset="0"/>
                <a:cs typeface="Arial" panose="020B0604020202020204" pitchFamily="34" charset="0"/>
              </a:defRPr>
            </a:lvl1pPr>
          </a:lstStyle>
          <a:p>
            <a:r>
              <a:rPr lang="en-US" dirty="0" smtClean="0"/>
              <a:t>Click to edit title slide no photo LAYOUT</a:t>
            </a:r>
            <a:endParaRPr lang="en-US" dirty="0"/>
          </a:p>
        </p:txBody>
      </p:sp>
    </p:spTree>
    <p:extLst>
      <p:ext uri="{BB962C8B-B14F-4D97-AF65-F5344CB8AC3E}">
        <p14:creationId xmlns:p14="http://schemas.microsoft.com/office/powerpoint/2010/main" val="394429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Photo">
    <p:bg>
      <p:bgPr>
        <a:solidFill>
          <a:srgbClr val="EFEFEA"/>
        </a:solidFill>
        <a:effectLst/>
      </p:bgPr>
    </p:bg>
    <p:spTree>
      <p:nvGrpSpPr>
        <p:cNvPr id="1" name=""/>
        <p:cNvGrpSpPr/>
        <p:nvPr/>
      </p:nvGrpSpPr>
      <p:grpSpPr>
        <a:xfrm>
          <a:off x="0" y="0"/>
          <a:ext cx="0" cy="0"/>
          <a:chOff x="0" y="0"/>
          <a:chExt cx="0" cy="0"/>
        </a:xfrm>
      </p:grpSpPr>
      <p:sp>
        <p:nvSpPr>
          <p:cNvPr id="7" name="Rectangle 6"/>
          <p:cNvSpPr/>
          <p:nvPr/>
        </p:nvSpPr>
        <p:spPr>
          <a:xfrm>
            <a:off x="2081" y="-1063"/>
            <a:ext cx="12192000" cy="5049600"/>
          </a:xfrm>
          <a:prstGeom prst="rect">
            <a:avLst/>
          </a:prstGeom>
          <a:solidFill>
            <a:srgbClr val="2A1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2" name="Picture Placeholder 2"/>
          <p:cNvSpPr>
            <a:spLocks noGrp="1"/>
          </p:cNvSpPr>
          <p:nvPr>
            <p:ph type="pic" sz="quarter" idx="13"/>
          </p:nvPr>
        </p:nvSpPr>
        <p:spPr>
          <a:xfrm>
            <a:off x="-1049" y="9964"/>
            <a:ext cx="12177183" cy="5048251"/>
          </a:xfrm>
        </p:spPr>
        <p:txBody>
          <a:bodyPr/>
          <a:lstStyle>
            <a:lvl1pPr algn="l">
              <a:defRPr/>
            </a:lvl1pPr>
          </a:lstStyle>
          <a:p>
            <a:r>
              <a:rPr lang="en-US" dirty="0" smtClean="0"/>
              <a:t>Click icon to add picture</a:t>
            </a:r>
            <a:endParaRPr lang="en-GB" dirty="0"/>
          </a:p>
        </p:txBody>
      </p:sp>
      <p:sp>
        <p:nvSpPr>
          <p:cNvPr id="5" name="Text Placeholder 8"/>
          <p:cNvSpPr>
            <a:spLocks noGrp="1"/>
          </p:cNvSpPr>
          <p:nvPr>
            <p:ph type="body" sz="quarter" idx="11" hasCustomPrompt="1"/>
          </p:nvPr>
        </p:nvSpPr>
        <p:spPr>
          <a:xfrm>
            <a:off x="623392" y="6117299"/>
            <a:ext cx="9264656" cy="480484"/>
          </a:xfrm>
          <a:prstGeom prst="rect">
            <a:avLst/>
          </a:prstGeom>
        </p:spPr>
        <p:txBody>
          <a:bodyPr lIns="0" tIns="0" rIns="0" bIns="0"/>
          <a:lstStyle>
            <a:lvl1pPr marL="0" indent="0">
              <a:buFontTx/>
              <a:buNone/>
              <a:defRPr sz="1867" cap="none" spc="160" baseline="0">
                <a:solidFill>
                  <a:srgbClr val="9C938A"/>
                </a:solidFill>
                <a:latin typeface="Arial Bold" charset="0"/>
              </a:defRPr>
            </a:lvl1pPr>
          </a:lstStyle>
          <a:p>
            <a:pPr lvl="0"/>
            <a:r>
              <a:rPr lang="en-US" dirty="0" smtClean="0"/>
              <a:t>Click To Edit</a:t>
            </a:r>
          </a:p>
        </p:txBody>
      </p:sp>
      <p:sp>
        <p:nvSpPr>
          <p:cNvPr id="6" name="Content Placeholder 2"/>
          <p:cNvSpPr>
            <a:spLocks noGrp="1"/>
          </p:cNvSpPr>
          <p:nvPr>
            <p:ph idx="1"/>
          </p:nvPr>
        </p:nvSpPr>
        <p:spPr>
          <a:xfrm>
            <a:off x="623392" y="5637248"/>
            <a:ext cx="9266064" cy="474133"/>
          </a:xfrm>
          <a:prstGeom prst="rect">
            <a:avLst/>
          </a:prstGeom>
        </p:spPr>
        <p:txBody>
          <a:bodyPr lIns="0" tIns="0" rIns="0" bIns="0"/>
          <a:lstStyle>
            <a:lvl1pPr marL="0" indent="0">
              <a:buFontTx/>
              <a:buNone/>
              <a:defRPr sz="2400" cap="all" spc="160" baseline="0">
                <a:solidFill>
                  <a:schemeClr val="tx2"/>
                </a:solidFill>
                <a:latin typeface="Arial" charset="0"/>
              </a:defRPr>
            </a:lvl1pPr>
          </a:lstStyle>
          <a:p>
            <a:pPr lvl="0"/>
            <a:r>
              <a:rPr lang="en-US" smtClean="0"/>
              <a:t>Edit Master text styles</a:t>
            </a:r>
          </a:p>
        </p:txBody>
      </p:sp>
      <p:sp>
        <p:nvSpPr>
          <p:cNvPr id="9" name="Title 1"/>
          <p:cNvSpPr>
            <a:spLocks noGrp="1"/>
          </p:cNvSpPr>
          <p:nvPr>
            <p:ph type="title" hasCustomPrompt="1"/>
          </p:nvPr>
        </p:nvSpPr>
        <p:spPr>
          <a:xfrm>
            <a:off x="623393" y="1466966"/>
            <a:ext cx="8352928" cy="3092007"/>
          </a:xfrm>
          <a:prstGeom prst="rect">
            <a:avLst/>
          </a:prstGeom>
        </p:spPr>
        <p:txBody>
          <a:bodyPr lIns="0" tIns="0" rIns="0" bIns="0" anchor="b" anchorCtr="0">
            <a:normAutofit/>
          </a:bodyPr>
          <a:lstStyle>
            <a:lvl1pPr algn="l">
              <a:lnSpc>
                <a:spcPct val="80000"/>
              </a:lnSpc>
              <a:defRPr sz="5867" b="1" cap="all" spc="0" baseline="0">
                <a:solidFill>
                  <a:schemeClr val="bg1"/>
                </a:solidFill>
                <a:latin typeface="Arial" panose="020B0604020202020204" pitchFamily="34" charset="0"/>
                <a:cs typeface="Arial" panose="020B0604020202020204" pitchFamily="34" charset="0"/>
              </a:defRPr>
            </a:lvl1pPr>
          </a:lstStyle>
          <a:p>
            <a:r>
              <a:rPr lang="en-US" dirty="0" smtClean="0"/>
              <a:t>Click to edit title slide photo LAYOUT</a:t>
            </a:r>
            <a:endParaRPr lang="en-US" dirty="0"/>
          </a:p>
        </p:txBody>
      </p:sp>
    </p:spTree>
    <p:extLst>
      <p:ext uri="{BB962C8B-B14F-4D97-AF65-F5344CB8AC3E}">
        <p14:creationId xmlns:p14="http://schemas.microsoft.com/office/powerpoint/2010/main" val="418195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bg>
      <p:bgPr>
        <a:solidFill>
          <a:srgbClr val="EFEFEA"/>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8582"/>
          <a:stretch/>
        </p:blipFill>
        <p:spPr>
          <a:xfrm>
            <a:off x="-1" y="60"/>
            <a:ext cx="12192000" cy="6120384"/>
          </a:xfrm>
          <a:prstGeom prst="rect">
            <a:avLst/>
          </a:prstGeom>
        </p:spPr>
      </p:pic>
      <p:sp>
        <p:nvSpPr>
          <p:cNvPr id="11" name="Title 1"/>
          <p:cNvSpPr>
            <a:spLocks noGrp="1"/>
          </p:cNvSpPr>
          <p:nvPr>
            <p:ph type="title" hasCustomPrompt="1"/>
          </p:nvPr>
        </p:nvSpPr>
        <p:spPr>
          <a:xfrm>
            <a:off x="624418" y="1509188"/>
            <a:ext cx="8352367" cy="2976033"/>
          </a:xfrm>
        </p:spPr>
        <p:txBody>
          <a:bodyPr anchor="b">
            <a:normAutofit/>
          </a:bodyPr>
          <a:lstStyle>
            <a:lvl1pPr algn="l">
              <a:defRPr sz="5867" b="0" cap="all" baseline="0">
                <a:solidFill>
                  <a:srgbClr val="FFFFFF"/>
                </a:solidFill>
                <a:latin typeface="Arial" panose="020B0604020202020204" pitchFamily="34" charset="0"/>
                <a:cs typeface="Arial" panose="020B0604020202020204" pitchFamily="34" charset="0"/>
              </a:defRPr>
            </a:lvl1pPr>
          </a:lstStyle>
          <a:p>
            <a:r>
              <a:rPr lang="en-US" dirty="0" smtClean="0"/>
              <a:t>Click to edit </a:t>
            </a:r>
            <a:br>
              <a:rPr lang="en-US" dirty="0" smtClean="0"/>
            </a:br>
            <a:r>
              <a:rPr lang="en-US" dirty="0" smtClean="0"/>
              <a:t>title only layout</a:t>
            </a:r>
            <a:endParaRPr lang="en-GB" dirty="0"/>
          </a:p>
        </p:txBody>
      </p:sp>
    </p:spTree>
    <p:extLst>
      <p:ext uri="{BB962C8B-B14F-4D97-AF65-F5344CB8AC3E}">
        <p14:creationId xmlns:p14="http://schemas.microsoft.com/office/powerpoint/2010/main" val="1501674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Dark Red">
    <p:bg>
      <p:bgPr>
        <a:solidFill>
          <a:srgbClr val="EFEFEA"/>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8057"/>
          <a:stretch/>
        </p:blipFill>
        <p:spPr>
          <a:xfrm>
            <a:off x="3197" y="-27385"/>
            <a:ext cx="12192000" cy="6120384"/>
          </a:xfrm>
          <a:prstGeom prst="rect">
            <a:avLst/>
          </a:prstGeom>
        </p:spPr>
      </p:pic>
      <p:sp>
        <p:nvSpPr>
          <p:cNvPr id="2" name="Title 1"/>
          <p:cNvSpPr>
            <a:spLocks noGrp="1"/>
          </p:cNvSpPr>
          <p:nvPr>
            <p:ph type="title" hasCustomPrompt="1"/>
          </p:nvPr>
        </p:nvSpPr>
        <p:spPr>
          <a:xfrm>
            <a:off x="607011" y="1513409"/>
            <a:ext cx="8369309" cy="2967203"/>
          </a:xfrm>
        </p:spPr>
        <p:txBody>
          <a:bodyPr anchor="b">
            <a:noAutofit/>
          </a:bodyPr>
          <a:lstStyle>
            <a:lvl1pPr algn="l">
              <a:defRPr sz="5867" baseline="0">
                <a:solidFill>
                  <a:srgbClr val="FFFFFF"/>
                </a:solidFill>
                <a:latin typeface="Arial" panose="020B0604020202020204" pitchFamily="34" charset="0"/>
                <a:cs typeface="Arial" panose="020B0604020202020204" pitchFamily="34" charset="0"/>
              </a:defRPr>
            </a:lvl1pPr>
          </a:lstStyle>
          <a:p>
            <a:r>
              <a:rPr lang="en-US" dirty="0" smtClean="0"/>
              <a:t>CLICK TO EDIT </a:t>
            </a:r>
            <a:br>
              <a:rPr lang="en-US" dirty="0" smtClean="0"/>
            </a:br>
            <a:r>
              <a:rPr lang="en-US" dirty="0" smtClean="0"/>
              <a:t>section divider</a:t>
            </a:r>
            <a:endParaRPr lang="en-GB" dirty="0"/>
          </a:p>
        </p:txBody>
      </p:sp>
    </p:spTree>
    <p:extLst>
      <p:ext uri="{BB962C8B-B14F-4D97-AF65-F5344CB8AC3E}">
        <p14:creationId xmlns:p14="http://schemas.microsoft.com/office/powerpoint/2010/main" val="72199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Light Red">
    <p:bg>
      <p:bgPr>
        <a:solidFill>
          <a:srgbClr val="EFEFEA"/>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2580"/>
            <a:ext cx="12228672" cy="5644327"/>
          </a:xfrm>
          <a:prstGeom prst="rect">
            <a:avLst/>
          </a:prstGeom>
        </p:spPr>
      </p:pic>
      <p:sp>
        <p:nvSpPr>
          <p:cNvPr id="2" name="Title 1"/>
          <p:cNvSpPr>
            <a:spLocks noGrp="1"/>
          </p:cNvSpPr>
          <p:nvPr>
            <p:ph type="title" hasCustomPrompt="1"/>
          </p:nvPr>
        </p:nvSpPr>
        <p:spPr>
          <a:xfrm>
            <a:off x="607011" y="1513409"/>
            <a:ext cx="8369309" cy="2967203"/>
          </a:xfrm>
        </p:spPr>
        <p:txBody>
          <a:bodyPr anchor="b">
            <a:noAutofit/>
          </a:bodyPr>
          <a:lstStyle>
            <a:lvl1pPr algn="l">
              <a:defRPr sz="5867" baseline="0">
                <a:solidFill>
                  <a:srgbClr val="FFFFFF"/>
                </a:solidFill>
                <a:latin typeface="Arial" panose="020B0604020202020204" pitchFamily="34" charset="0"/>
                <a:cs typeface="Arial" panose="020B0604020202020204" pitchFamily="34" charset="0"/>
              </a:defRPr>
            </a:lvl1pPr>
          </a:lstStyle>
          <a:p>
            <a:r>
              <a:rPr lang="en-US" dirty="0" smtClean="0"/>
              <a:t>CLICK TO EDIT </a:t>
            </a:r>
            <a:br>
              <a:rPr lang="en-US" dirty="0" smtClean="0"/>
            </a:br>
            <a:r>
              <a:rPr lang="en-US" dirty="0" smtClean="0"/>
              <a:t>section divider</a:t>
            </a:r>
            <a:endParaRPr lang="en-GB" dirty="0"/>
          </a:p>
        </p:txBody>
      </p:sp>
    </p:spTree>
    <p:extLst>
      <p:ext uri="{BB962C8B-B14F-4D97-AF65-F5344CB8AC3E}">
        <p14:creationId xmlns:p14="http://schemas.microsoft.com/office/powerpoint/2010/main" val="2362485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theme" Target="../theme/theme1.xml"/><Relationship Id="rId31" Type="http://schemas.openxmlformats.org/officeDocument/2006/relationships/image" Target="../media/image1.png"/><Relationship Id="rId32" Type="http://schemas.openxmlformats.org/officeDocument/2006/relationships/image" Target="../media/image2.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A1C4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7"/>
            <a:ext cx="10972800" cy="1234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80000" rIns="91440" bIns="45720" numCol="1" anchor="b"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609600" y="1687347"/>
            <a:ext cx="10972800" cy="442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pic>
        <p:nvPicPr>
          <p:cNvPr id="12" name="Picture 11"/>
          <p:cNvPicPr>
            <a:picLocks noChangeAspect="1"/>
          </p:cNvPicPr>
          <p:nvPr/>
        </p:nvPicPr>
        <p:blipFill>
          <a:blip r:embed="rId31" cstate="screen">
            <a:extLst>
              <a:ext uri="{28A0092B-C50C-407E-A947-70E740481C1C}">
                <a14:useLocalDpi xmlns:a14="http://schemas.microsoft.com/office/drawing/2010/main" val="0"/>
              </a:ext>
            </a:extLst>
          </a:blip>
          <a:stretch>
            <a:fillRect/>
          </a:stretch>
        </p:blipFill>
        <p:spPr>
          <a:xfrm>
            <a:off x="9630920" y="5683009"/>
            <a:ext cx="2572300" cy="664409"/>
          </a:xfrm>
          <a:prstGeom prst="rect">
            <a:avLst/>
          </a:prstGeom>
        </p:spPr>
      </p:pic>
      <p:sp>
        <p:nvSpPr>
          <p:cNvPr id="3" name="Footer Placeholder 2"/>
          <p:cNvSpPr>
            <a:spLocks noGrp="1"/>
          </p:cNvSpPr>
          <p:nvPr>
            <p:ph type="ftr" sz="quarter" idx="3"/>
          </p:nvPr>
        </p:nvSpPr>
        <p:spPr>
          <a:xfrm>
            <a:off x="623392" y="6329194"/>
            <a:ext cx="8736971" cy="366183"/>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GB" dirty="0"/>
          </a:p>
        </p:txBody>
      </p:sp>
      <p:sp>
        <p:nvSpPr>
          <p:cNvPr id="4" name="Slide Number Placeholder 3"/>
          <p:cNvSpPr>
            <a:spLocks noGrp="1"/>
          </p:cNvSpPr>
          <p:nvPr>
            <p:ph type="sldNum" sz="quarter" idx="4"/>
          </p:nvPr>
        </p:nvSpPr>
        <p:spPr>
          <a:xfrm>
            <a:off x="239349" y="6325429"/>
            <a:ext cx="384043"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199004D1-E666-470A-8EF0-0A66B67A5155}" type="slidenum">
              <a:rPr lang="en-GB" smtClean="0"/>
              <a:t>‹#›</a:t>
            </a:fld>
            <a:endParaRPr lang="en-GB" dirty="0"/>
          </a:p>
        </p:txBody>
      </p:sp>
      <p:pic>
        <p:nvPicPr>
          <p:cNvPr id="7" name="Picture 2" descr="C:\Users\suemo\AppData\Local\Microsoft\Windows\Temporary Internet Files\Content.Outlook\OKC8OHXW\GTlogo-primary-no tagline-CMYK2012-01.jpg"/>
          <p:cNvPicPr>
            <a:picLocks noChangeAspect="1" noChangeArrowheads="1"/>
          </p:cNvPicPr>
          <p:nvPr userDrawn="1"/>
        </p:nvPicPr>
        <p:blipFill rotWithShape="1">
          <a:blip r:embed="rId32" cstate="print">
            <a:extLst>
              <a:ext uri="{28A0092B-C50C-407E-A947-70E740481C1C}">
                <a14:useLocalDpi xmlns:a14="http://schemas.microsoft.com/office/drawing/2010/main" val="0"/>
              </a:ext>
            </a:extLst>
          </a:blip>
          <a:srcRect l="6350" t="22041" r="6350" b="22041"/>
          <a:stretch/>
        </p:blipFill>
        <p:spPr bwMode="auto">
          <a:xfrm>
            <a:off x="9775723" y="6278037"/>
            <a:ext cx="2360177" cy="540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022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rtl="0" eaLnBrk="1" fontAlgn="base" hangingPunct="1">
        <a:lnSpc>
          <a:spcPct val="80000"/>
        </a:lnSpc>
        <a:spcBef>
          <a:spcPct val="0"/>
        </a:spcBef>
        <a:spcAft>
          <a:spcPct val="0"/>
        </a:spcAft>
        <a:defRPr sz="3733" cap="all" baseline="0">
          <a:solidFill>
            <a:schemeClr val="tx2"/>
          </a:solidFill>
          <a:latin typeface="+mj-lt"/>
          <a:ea typeface="+mj-ea"/>
          <a:cs typeface="+mj-cs"/>
        </a:defRPr>
      </a:lvl1pPr>
      <a:lvl2pPr algn="ctr" rtl="0" eaLnBrk="1" fontAlgn="base" hangingPunct="1">
        <a:spcBef>
          <a:spcPct val="0"/>
        </a:spcBef>
        <a:spcAft>
          <a:spcPct val="0"/>
        </a:spcAft>
        <a:defRPr sz="5867">
          <a:solidFill>
            <a:schemeClr val="tx2"/>
          </a:solidFill>
          <a:latin typeface="Arial" charset="0"/>
        </a:defRPr>
      </a:lvl2pPr>
      <a:lvl3pPr algn="ctr" rtl="0" eaLnBrk="1" fontAlgn="base" hangingPunct="1">
        <a:spcBef>
          <a:spcPct val="0"/>
        </a:spcBef>
        <a:spcAft>
          <a:spcPct val="0"/>
        </a:spcAft>
        <a:defRPr sz="5867">
          <a:solidFill>
            <a:schemeClr val="tx2"/>
          </a:solidFill>
          <a:latin typeface="Arial" charset="0"/>
        </a:defRPr>
      </a:lvl3pPr>
      <a:lvl4pPr algn="ctr" rtl="0" eaLnBrk="1" fontAlgn="base" hangingPunct="1">
        <a:spcBef>
          <a:spcPct val="0"/>
        </a:spcBef>
        <a:spcAft>
          <a:spcPct val="0"/>
        </a:spcAft>
        <a:defRPr sz="5867">
          <a:solidFill>
            <a:schemeClr val="tx2"/>
          </a:solidFill>
          <a:latin typeface="Arial" charset="0"/>
        </a:defRPr>
      </a:lvl4pPr>
      <a:lvl5pPr algn="ctr" rtl="0" eaLnBrk="1" fontAlgn="base" hangingPunct="1">
        <a:spcBef>
          <a:spcPct val="0"/>
        </a:spcBef>
        <a:spcAft>
          <a:spcPct val="0"/>
        </a:spcAft>
        <a:defRPr sz="5867">
          <a:solidFill>
            <a:schemeClr val="tx2"/>
          </a:solidFill>
          <a:latin typeface="Arial" charset="0"/>
        </a:defRPr>
      </a:lvl5pPr>
      <a:lvl6pPr marL="609585" algn="ctr" rtl="0" eaLnBrk="1" fontAlgn="base" hangingPunct="1">
        <a:spcBef>
          <a:spcPct val="0"/>
        </a:spcBef>
        <a:spcAft>
          <a:spcPct val="0"/>
        </a:spcAft>
        <a:defRPr sz="5867">
          <a:solidFill>
            <a:schemeClr val="tx2"/>
          </a:solidFill>
          <a:latin typeface="Arial" charset="0"/>
        </a:defRPr>
      </a:lvl6pPr>
      <a:lvl7pPr marL="1219170" algn="ctr" rtl="0" eaLnBrk="1" fontAlgn="base" hangingPunct="1">
        <a:spcBef>
          <a:spcPct val="0"/>
        </a:spcBef>
        <a:spcAft>
          <a:spcPct val="0"/>
        </a:spcAft>
        <a:defRPr sz="5867">
          <a:solidFill>
            <a:schemeClr val="tx2"/>
          </a:solidFill>
          <a:latin typeface="Arial" charset="0"/>
        </a:defRPr>
      </a:lvl7pPr>
      <a:lvl8pPr marL="1828754" algn="ctr" rtl="0" eaLnBrk="1" fontAlgn="base" hangingPunct="1">
        <a:spcBef>
          <a:spcPct val="0"/>
        </a:spcBef>
        <a:spcAft>
          <a:spcPct val="0"/>
        </a:spcAft>
        <a:defRPr sz="5867">
          <a:solidFill>
            <a:schemeClr val="tx2"/>
          </a:solidFill>
          <a:latin typeface="Arial" charset="0"/>
        </a:defRPr>
      </a:lvl8pPr>
      <a:lvl9pPr marL="2438339" algn="ctr" rtl="0" eaLnBrk="1" fontAlgn="base" hangingPunct="1">
        <a:spcBef>
          <a:spcPct val="0"/>
        </a:spcBef>
        <a:spcAft>
          <a:spcPct val="0"/>
        </a:spcAft>
        <a:defRPr sz="5867">
          <a:solidFill>
            <a:schemeClr val="tx2"/>
          </a:solidFill>
          <a:latin typeface="Arial" charset="0"/>
        </a:defRPr>
      </a:lvl9pPr>
    </p:titleStyle>
    <p:bodyStyle>
      <a:lvl1pPr marL="685783" indent="-685783" algn="l" rtl="0" eaLnBrk="1" fontAlgn="base" hangingPunct="1">
        <a:spcBef>
          <a:spcPts val="1600"/>
        </a:spcBef>
        <a:spcAft>
          <a:spcPts val="0"/>
        </a:spcAft>
        <a:buClr>
          <a:srgbClr val="FF0000"/>
        </a:buClr>
        <a:buFont typeface="Arial" panose="020B0604020202020204" pitchFamily="34" charset="0"/>
        <a:buChar char="•"/>
        <a:defRPr sz="2667" baseline="0">
          <a:solidFill>
            <a:schemeClr val="tx1"/>
          </a:solidFill>
          <a:latin typeface="+mn-lt"/>
          <a:ea typeface="+mn-ea"/>
          <a:cs typeface="+mn-cs"/>
        </a:defRPr>
      </a:lvl1pPr>
      <a:lvl2pPr marL="1295368" indent="-571486" algn="l" rtl="0" eaLnBrk="1" fontAlgn="base" hangingPunct="1">
        <a:spcBef>
          <a:spcPts val="800"/>
        </a:spcBef>
        <a:spcAft>
          <a:spcPts val="0"/>
        </a:spcAft>
        <a:buClr>
          <a:srgbClr val="FF0000"/>
        </a:buClr>
        <a:buFont typeface="+mj-lt"/>
        <a:buAutoNum type="arabicPeriod"/>
        <a:defRPr sz="2667" baseline="0">
          <a:solidFill>
            <a:schemeClr val="tx1"/>
          </a:solidFill>
          <a:latin typeface="+mn-lt"/>
        </a:defRPr>
      </a:lvl2pPr>
      <a:lvl3pPr marL="1828754" indent="-516454" algn="l" rtl="0" eaLnBrk="1" fontAlgn="base" hangingPunct="1">
        <a:spcBef>
          <a:spcPts val="800"/>
        </a:spcBef>
        <a:spcAft>
          <a:spcPts val="0"/>
        </a:spcAft>
        <a:buClr>
          <a:srgbClr val="FF0000"/>
        </a:buClr>
        <a:buFont typeface="+mj-lt"/>
        <a:buAutoNum type="arabicPeriod"/>
        <a:defRPr sz="2667">
          <a:solidFill>
            <a:schemeClr val="tx1"/>
          </a:solidFill>
          <a:latin typeface="+mn-lt"/>
        </a:defRPr>
      </a:lvl3pPr>
      <a:lvl4pPr marL="2398124" indent="-482588" algn="l" rtl="0" eaLnBrk="1" fontAlgn="base" hangingPunct="1">
        <a:spcBef>
          <a:spcPts val="800"/>
        </a:spcBef>
        <a:spcAft>
          <a:spcPts val="0"/>
        </a:spcAft>
        <a:buClr>
          <a:srgbClr val="FF0000"/>
        </a:buClr>
        <a:buFont typeface="Arial" panose="020B0604020202020204" pitchFamily="34" charset="0"/>
        <a:buChar char="‒"/>
        <a:defRPr sz="2667">
          <a:solidFill>
            <a:schemeClr val="tx1"/>
          </a:solidFill>
          <a:latin typeface="+mn-lt"/>
        </a:defRPr>
      </a:lvl4pPr>
      <a:lvl5pPr marL="2868012" indent="-429673" algn="l" rtl="0" eaLnBrk="1" fontAlgn="base" hangingPunct="1">
        <a:spcBef>
          <a:spcPts val="800"/>
        </a:spcBef>
        <a:spcAft>
          <a:spcPts val="0"/>
        </a:spcAft>
        <a:buClr>
          <a:srgbClr val="FF0000"/>
        </a:buClr>
        <a:buFont typeface="Arial" panose="020B0604020202020204" pitchFamily="34" charset="0"/>
        <a:buChar char="•"/>
        <a:defRPr sz="2667">
          <a:solidFill>
            <a:schemeClr val="tx1"/>
          </a:solidFill>
          <a:latin typeface="+mn-lt"/>
        </a:defRPr>
      </a:lvl5pPr>
      <a:lvl6pPr marL="3352716" indent="-304792" algn="l" rtl="0" eaLnBrk="1" fontAlgn="base" hangingPunct="1">
        <a:spcBef>
          <a:spcPct val="20000"/>
        </a:spcBef>
        <a:spcAft>
          <a:spcPct val="0"/>
        </a:spcAft>
        <a:buChar char="»"/>
        <a:defRPr sz="2667">
          <a:solidFill>
            <a:schemeClr val="tx1"/>
          </a:solidFill>
          <a:latin typeface="+mn-lt"/>
        </a:defRPr>
      </a:lvl6pPr>
      <a:lvl7pPr marL="3962301" indent="-304792" algn="l" rtl="0" eaLnBrk="1" fontAlgn="base" hangingPunct="1">
        <a:spcBef>
          <a:spcPct val="20000"/>
        </a:spcBef>
        <a:spcAft>
          <a:spcPct val="0"/>
        </a:spcAft>
        <a:buChar char="»"/>
        <a:defRPr sz="2667">
          <a:solidFill>
            <a:schemeClr val="tx1"/>
          </a:solidFill>
          <a:latin typeface="+mn-lt"/>
        </a:defRPr>
      </a:lvl7pPr>
      <a:lvl8pPr marL="4571886" indent="-304792" algn="l" rtl="0" eaLnBrk="1" fontAlgn="base" hangingPunct="1">
        <a:spcBef>
          <a:spcPct val="20000"/>
        </a:spcBef>
        <a:spcAft>
          <a:spcPct val="0"/>
        </a:spcAft>
        <a:buChar char="»"/>
        <a:defRPr sz="2667">
          <a:solidFill>
            <a:schemeClr val="tx1"/>
          </a:solidFill>
          <a:latin typeface="+mn-lt"/>
        </a:defRPr>
      </a:lvl8pPr>
      <a:lvl9pPr marL="5181470" indent="-304792" algn="l" rtl="0" eaLnBrk="1" fontAlgn="base" hangingPunct="1">
        <a:spcBef>
          <a:spcPct val="20000"/>
        </a:spcBef>
        <a:spcAft>
          <a:spcPct val="0"/>
        </a:spcAft>
        <a:buChar char="»"/>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tags" Target="../tags/tag2.xml"/><Relationship Id="rId2"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1.png"/><Relationship Id="rId1" Type="http://schemas.openxmlformats.org/officeDocument/2006/relationships/slideLayout" Target="../slideLayouts/slideLayout2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26.png"/><Relationship Id="rId3"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hyperlink" Target="https://gtuksp.gtukint.com/sites/pics/Library/PhotoLibrary/Patel_Prashan_14021-010-3_HS.jpg" TargetMode="External"/><Relationship Id="rId4" Type="http://schemas.openxmlformats.org/officeDocument/2006/relationships/image" Target="../media/image22.jpeg"/><Relationship Id="rId5" Type="http://schemas.openxmlformats.org/officeDocument/2006/relationships/image" Target="../media/image2.jpe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23392" y="5227092"/>
            <a:ext cx="8353392" cy="1630907"/>
          </a:xfrm>
        </p:spPr>
        <p:txBody>
          <a:bodyPr/>
          <a:lstStyle/>
          <a:p>
            <a:r>
              <a:rPr lang="en-GB" dirty="0" smtClean="0"/>
              <a:t>Kanika </a:t>
            </a:r>
            <a:r>
              <a:rPr lang="en-GB" dirty="0" err="1" smtClean="0"/>
              <a:t>kitchlu-Connolly</a:t>
            </a:r>
            <a:endParaRPr lang="en-GB" dirty="0" smtClean="0"/>
          </a:p>
          <a:p>
            <a:r>
              <a:rPr lang="en-GB" dirty="0" smtClean="0"/>
              <a:t>Prashan Patel</a:t>
            </a:r>
          </a:p>
          <a:p>
            <a:r>
              <a:rPr lang="en-GB" dirty="0" smtClean="0"/>
              <a:t>26 NOVEMBER 2018</a:t>
            </a:r>
            <a:endParaRPr lang="en-GB" dirty="0"/>
          </a:p>
        </p:txBody>
      </p:sp>
      <p:sp>
        <p:nvSpPr>
          <p:cNvPr id="4" name="Title 3"/>
          <p:cNvSpPr>
            <a:spLocks noGrp="1"/>
          </p:cNvSpPr>
          <p:nvPr>
            <p:ph type="title"/>
          </p:nvPr>
        </p:nvSpPr>
        <p:spPr/>
        <p:txBody>
          <a:bodyPr/>
          <a:lstStyle/>
          <a:p>
            <a:r>
              <a:rPr lang="en-GB" dirty="0" smtClean="0"/>
              <a:t>Individual insolvency</a:t>
            </a:r>
            <a:endParaRPr lang="en-GB" dirty="0"/>
          </a:p>
        </p:txBody>
      </p:sp>
    </p:spTree>
    <p:extLst>
      <p:ext uri="{BB962C8B-B14F-4D97-AF65-F5344CB8AC3E}">
        <p14:creationId xmlns:p14="http://schemas.microsoft.com/office/powerpoint/2010/main" val="1373006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appointment</a:t>
            </a:r>
            <a:endParaRPr lang="en-GB" dirty="0"/>
          </a:p>
        </p:txBody>
      </p:sp>
      <p:sp>
        <p:nvSpPr>
          <p:cNvPr id="3" name="Content Placeholder 2"/>
          <p:cNvSpPr>
            <a:spLocks noGrp="1"/>
          </p:cNvSpPr>
          <p:nvPr>
            <p:ph idx="1"/>
          </p:nvPr>
        </p:nvSpPr>
        <p:spPr/>
        <p:txBody>
          <a:bodyPr>
            <a:normAutofit/>
          </a:bodyPr>
          <a:lstStyle/>
          <a:p>
            <a:r>
              <a:rPr lang="en-GB" dirty="0" smtClean="0"/>
              <a:t>Official Receiver initially appointed over all cases</a:t>
            </a:r>
          </a:p>
          <a:p>
            <a:pPr lvl="1"/>
            <a:r>
              <a:rPr lang="en-GB" dirty="0" smtClean="0"/>
              <a:t>Non-contested straightforward cases</a:t>
            </a:r>
          </a:p>
          <a:p>
            <a:pPr lvl="1"/>
            <a:r>
              <a:rPr lang="en-GB" dirty="0" smtClean="0"/>
              <a:t>Cooperative bankrupt</a:t>
            </a:r>
          </a:p>
          <a:p>
            <a:r>
              <a:rPr lang="en-GB" dirty="0" smtClean="0"/>
              <a:t>Appointment of private trustee</a:t>
            </a:r>
          </a:p>
          <a:p>
            <a:pPr lvl="1"/>
            <a:r>
              <a:rPr lang="en-GB" dirty="0" smtClean="0"/>
              <a:t>Contested cases where more complex investigations are required</a:t>
            </a:r>
          </a:p>
          <a:p>
            <a:pPr lvl="1"/>
            <a:r>
              <a:rPr lang="en-GB" dirty="0" smtClean="0"/>
              <a:t>Cross border</a:t>
            </a:r>
          </a:p>
          <a:p>
            <a:pPr lvl="1"/>
            <a:r>
              <a:rPr lang="en-GB" dirty="0" smtClean="0"/>
              <a:t>Often uncooperative bankrupts</a:t>
            </a:r>
          </a:p>
          <a:p>
            <a:pPr marL="603235" lvl="1" indent="0">
              <a:buNone/>
            </a:pPr>
            <a:endParaRPr lang="en-GB" dirty="0" smtClean="0"/>
          </a:p>
          <a:p>
            <a:pPr lvl="1"/>
            <a:endParaRPr lang="en-GB" dirty="0"/>
          </a:p>
        </p:txBody>
      </p:sp>
    </p:spTree>
    <p:extLst>
      <p:ext uri="{BB962C8B-B14F-4D97-AF65-F5344CB8AC3E}">
        <p14:creationId xmlns:p14="http://schemas.microsoft.com/office/powerpoint/2010/main" val="318643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appointment (2)</a:t>
            </a:r>
            <a:endParaRPr lang="en-GB" dirty="0"/>
          </a:p>
        </p:txBody>
      </p:sp>
      <p:sp>
        <p:nvSpPr>
          <p:cNvPr id="3" name="Content Placeholder 2"/>
          <p:cNvSpPr>
            <a:spLocks noGrp="1"/>
          </p:cNvSpPr>
          <p:nvPr>
            <p:ph idx="1"/>
          </p:nvPr>
        </p:nvSpPr>
        <p:spPr/>
        <p:txBody>
          <a:bodyPr/>
          <a:lstStyle/>
          <a:p>
            <a:r>
              <a:rPr lang="en-GB" dirty="0" smtClean="0"/>
              <a:t>Duties of a Trustee</a:t>
            </a:r>
          </a:p>
          <a:p>
            <a:pPr marL="0" indent="0">
              <a:buNone/>
            </a:pPr>
            <a:r>
              <a:rPr lang="en-GB" dirty="0" smtClean="0"/>
              <a:t>	Section </a:t>
            </a:r>
            <a:r>
              <a:rPr lang="en-GB" dirty="0"/>
              <a:t>305 IA 1986</a:t>
            </a:r>
          </a:p>
          <a:p>
            <a:pPr marL="615934" lvl="1" indent="0">
              <a:buNone/>
            </a:pPr>
            <a:r>
              <a:rPr lang="en-GB" dirty="0"/>
              <a:t>“</a:t>
            </a:r>
            <a:r>
              <a:rPr lang="en-GB" i="1" dirty="0"/>
              <a:t>…get in, realise and distribute the bankrupt’s estate in accordance with the following provisions of this Chapter and in the carrying out of that function and in the management of the bankrupt’s estate the trustee is entitled…to use his own discretion”</a:t>
            </a:r>
            <a:endParaRPr lang="en-GB" dirty="0"/>
          </a:p>
          <a:p>
            <a:endParaRPr lang="en-GB" dirty="0"/>
          </a:p>
        </p:txBody>
      </p:sp>
    </p:spTree>
    <p:extLst>
      <p:ext uri="{BB962C8B-B14F-4D97-AF65-F5344CB8AC3E}">
        <p14:creationId xmlns:p14="http://schemas.microsoft.com/office/powerpoint/2010/main" val="2894095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appointment (3)</a:t>
            </a:r>
            <a:endParaRPr lang="en-GB" dirty="0"/>
          </a:p>
        </p:txBody>
      </p:sp>
      <p:sp>
        <p:nvSpPr>
          <p:cNvPr id="3" name="Content Placeholder 2"/>
          <p:cNvSpPr>
            <a:spLocks noGrp="1"/>
          </p:cNvSpPr>
          <p:nvPr>
            <p:ph idx="1"/>
          </p:nvPr>
        </p:nvSpPr>
        <p:spPr/>
        <p:txBody>
          <a:bodyPr/>
          <a:lstStyle/>
          <a:p>
            <a:r>
              <a:rPr lang="en-GB" dirty="0" smtClean="0"/>
              <a:t>Notification to creditors throughout the bankruptcy</a:t>
            </a:r>
          </a:p>
          <a:p>
            <a:pPr lvl="1"/>
            <a:r>
              <a:rPr lang="en-GB" dirty="0" smtClean="0"/>
              <a:t>Online portals</a:t>
            </a:r>
          </a:p>
          <a:p>
            <a:pPr lvl="1"/>
            <a:r>
              <a:rPr lang="en-GB" dirty="0" smtClean="0"/>
              <a:t>Virtual meetings</a:t>
            </a:r>
          </a:p>
          <a:p>
            <a:pPr lvl="1"/>
            <a:r>
              <a:rPr lang="en-GB" dirty="0" smtClean="0"/>
              <a:t>Possible issues</a:t>
            </a:r>
          </a:p>
          <a:p>
            <a:r>
              <a:rPr lang="en-GB" dirty="0" smtClean="0"/>
              <a:t>Creditors’ committee</a:t>
            </a:r>
          </a:p>
          <a:p>
            <a:r>
              <a:rPr lang="en-GB" dirty="0"/>
              <a:t>Insurance considerations</a:t>
            </a:r>
          </a:p>
          <a:p>
            <a:r>
              <a:rPr lang="en-GB" dirty="0"/>
              <a:t>Statutory reporting requirements</a:t>
            </a:r>
          </a:p>
          <a:p>
            <a:endParaRPr lang="en-GB" dirty="0"/>
          </a:p>
        </p:txBody>
      </p:sp>
    </p:spTree>
    <p:extLst>
      <p:ext uri="{BB962C8B-B14F-4D97-AF65-F5344CB8AC3E}">
        <p14:creationId xmlns:p14="http://schemas.microsoft.com/office/powerpoint/2010/main" val="3037758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Vesting of assets</a:t>
            </a:r>
            <a:endParaRPr lang="en-GB" dirty="0"/>
          </a:p>
        </p:txBody>
      </p:sp>
      <p:sp>
        <p:nvSpPr>
          <p:cNvPr id="4" name="Rounded Rectangle 3"/>
          <p:cNvSpPr/>
          <p:nvPr/>
        </p:nvSpPr>
        <p:spPr>
          <a:xfrm>
            <a:off x="4532903" y="1592126"/>
            <a:ext cx="1764254" cy="5486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smtClean="0">
                <a:solidFill>
                  <a:schemeClr val="bg2">
                    <a:lumMod val="50000"/>
                  </a:schemeClr>
                </a:solidFill>
              </a:rPr>
              <a:t>Bankruptcy order</a:t>
            </a:r>
            <a:endParaRPr lang="en-GB" dirty="0">
              <a:solidFill>
                <a:schemeClr val="bg2">
                  <a:lumMod val="50000"/>
                </a:schemeClr>
              </a:solidFill>
            </a:endParaRPr>
          </a:p>
        </p:txBody>
      </p:sp>
      <p:sp>
        <p:nvSpPr>
          <p:cNvPr id="6" name="TextBox 5"/>
          <p:cNvSpPr txBox="1"/>
          <p:nvPr/>
        </p:nvSpPr>
        <p:spPr>
          <a:xfrm>
            <a:off x="1204856" y="1592126"/>
            <a:ext cx="1947133" cy="369332"/>
          </a:xfrm>
          <a:prstGeom prst="rect">
            <a:avLst/>
          </a:prstGeom>
          <a:noFill/>
        </p:spPr>
        <p:txBody>
          <a:bodyPr wrap="square" rtlCol="0">
            <a:spAutoFit/>
          </a:bodyPr>
          <a:lstStyle/>
          <a:p>
            <a:r>
              <a:rPr lang="en-GB" u="sng" dirty="0" smtClean="0"/>
              <a:t>Life of individual</a:t>
            </a:r>
            <a:endParaRPr lang="en-GB" u="sng" dirty="0"/>
          </a:p>
        </p:txBody>
      </p:sp>
      <p:sp>
        <p:nvSpPr>
          <p:cNvPr id="7" name="TextBox 6"/>
          <p:cNvSpPr txBox="1"/>
          <p:nvPr/>
        </p:nvSpPr>
        <p:spPr>
          <a:xfrm>
            <a:off x="7759845" y="1592126"/>
            <a:ext cx="2176629" cy="369332"/>
          </a:xfrm>
          <a:prstGeom prst="rect">
            <a:avLst/>
          </a:prstGeom>
          <a:noFill/>
        </p:spPr>
        <p:txBody>
          <a:bodyPr wrap="square" rtlCol="0">
            <a:spAutoFit/>
          </a:bodyPr>
          <a:lstStyle/>
          <a:p>
            <a:r>
              <a:rPr lang="en-GB" u="sng" dirty="0" smtClean="0"/>
              <a:t>Insolvency estate</a:t>
            </a:r>
            <a:endParaRPr lang="en-GB" u="sng" dirty="0"/>
          </a:p>
        </p:txBody>
      </p:sp>
      <p:sp>
        <p:nvSpPr>
          <p:cNvPr id="8" name="Rounded Rectangle 7"/>
          <p:cNvSpPr/>
          <p:nvPr/>
        </p:nvSpPr>
        <p:spPr>
          <a:xfrm>
            <a:off x="7768814" y="2765420"/>
            <a:ext cx="1764254" cy="5486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600" dirty="0">
                <a:solidFill>
                  <a:schemeClr val="bg2">
                    <a:lumMod val="50000"/>
                  </a:schemeClr>
                </a:solidFill>
              </a:rPr>
              <a:t>Official Receiver</a:t>
            </a:r>
          </a:p>
        </p:txBody>
      </p:sp>
      <p:sp>
        <p:nvSpPr>
          <p:cNvPr id="10" name="TextBox 9"/>
          <p:cNvSpPr txBox="1"/>
          <p:nvPr/>
        </p:nvSpPr>
        <p:spPr>
          <a:xfrm>
            <a:off x="7680959" y="2092587"/>
            <a:ext cx="2406127" cy="430887"/>
          </a:xfrm>
          <a:prstGeom prst="rect">
            <a:avLst/>
          </a:prstGeom>
          <a:solidFill>
            <a:schemeClr val="tx2">
              <a:lumMod val="25000"/>
              <a:lumOff val="75000"/>
            </a:schemeClr>
          </a:solidFill>
          <a:ln>
            <a:solidFill>
              <a:schemeClr val="tx2">
                <a:lumMod val="75000"/>
                <a:lumOff val="2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100" b="1" dirty="0" smtClean="0"/>
              <a:t>- Assets (excluding essentials)</a:t>
            </a:r>
          </a:p>
          <a:p>
            <a:r>
              <a:rPr lang="en-GB" sz="1100" b="1" dirty="0" smtClean="0"/>
              <a:t>- Liabilities </a:t>
            </a:r>
            <a:endParaRPr lang="en-GB" sz="1100" b="1" dirty="0"/>
          </a:p>
        </p:txBody>
      </p:sp>
      <p:sp>
        <p:nvSpPr>
          <p:cNvPr id="11" name="Rounded Rectangle 10"/>
          <p:cNvSpPr/>
          <p:nvPr/>
        </p:nvSpPr>
        <p:spPr>
          <a:xfrm>
            <a:off x="7792122" y="3444371"/>
            <a:ext cx="1764254" cy="5486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600" dirty="0">
                <a:solidFill>
                  <a:schemeClr val="bg2">
                    <a:lumMod val="50000"/>
                  </a:schemeClr>
                </a:solidFill>
              </a:rPr>
              <a:t>IP appointed as trustee?</a:t>
            </a:r>
          </a:p>
        </p:txBody>
      </p:sp>
      <p:cxnSp>
        <p:nvCxnSpPr>
          <p:cNvPr id="13" name="Straight Arrow Connector 12"/>
          <p:cNvCxnSpPr/>
          <p:nvPr/>
        </p:nvCxnSpPr>
        <p:spPr>
          <a:xfrm>
            <a:off x="8674249" y="4090132"/>
            <a:ext cx="0" cy="51636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4" name="Rounded Rectangle 13"/>
          <p:cNvSpPr/>
          <p:nvPr/>
        </p:nvSpPr>
        <p:spPr>
          <a:xfrm>
            <a:off x="7792122" y="4660897"/>
            <a:ext cx="1764254" cy="7954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050" dirty="0" smtClean="0">
                <a:solidFill>
                  <a:schemeClr val="bg2">
                    <a:lumMod val="50000"/>
                  </a:schemeClr>
                </a:solidFill>
              </a:rPr>
              <a:t>Administer estate, investigate, realise assets and distribute to creditors</a:t>
            </a:r>
            <a:endParaRPr lang="en-GB" sz="1050" dirty="0">
              <a:solidFill>
                <a:schemeClr val="bg2">
                  <a:lumMod val="50000"/>
                </a:schemeClr>
              </a:solidFill>
            </a:endParaRPr>
          </a:p>
        </p:txBody>
      </p:sp>
      <p:cxnSp>
        <p:nvCxnSpPr>
          <p:cNvPr id="15" name="Straight Arrow Connector 14"/>
          <p:cNvCxnSpPr/>
          <p:nvPr/>
        </p:nvCxnSpPr>
        <p:spPr>
          <a:xfrm>
            <a:off x="8674249" y="5554965"/>
            <a:ext cx="0" cy="51636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6" name="Rounded Rectangle 15"/>
          <p:cNvSpPr/>
          <p:nvPr/>
        </p:nvSpPr>
        <p:spPr>
          <a:xfrm>
            <a:off x="7795707" y="6135304"/>
            <a:ext cx="1764254" cy="46135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050" dirty="0" smtClean="0">
                <a:solidFill>
                  <a:schemeClr val="bg2">
                    <a:lumMod val="50000"/>
                  </a:schemeClr>
                </a:solidFill>
              </a:rPr>
              <a:t>Final report and trustee vacates office</a:t>
            </a:r>
            <a:endParaRPr lang="en-GB" sz="1050" dirty="0">
              <a:solidFill>
                <a:schemeClr val="bg2">
                  <a:lumMod val="50000"/>
                </a:schemeClr>
              </a:solidFill>
            </a:endParaRPr>
          </a:p>
        </p:txBody>
      </p:sp>
      <p:cxnSp>
        <p:nvCxnSpPr>
          <p:cNvPr id="18" name="Straight Arrow Connector 17"/>
          <p:cNvCxnSpPr>
            <a:stCxn id="4" idx="3"/>
          </p:cNvCxnSpPr>
          <p:nvPr/>
        </p:nvCxnSpPr>
        <p:spPr>
          <a:xfrm>
            <a:off x="6297157" y="1866446"/>
            <a:ext cx="1383802" cy="59481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20" name="TextBox 19"/>
          <p:cNvSpPr txBox="1"/>
          <p:nvPr/>
        </p:nvSpPr>
        <p:spPr>
          <a:xfrm>
            <a:off x="959534" y="2008164"/>
            <a:ext cx="2406127" cy="600164"/>
          </a:xfrm>
          <a:prstGeom prst="rect">
            <a:avLst/>
          </a:prstGeom>
          <a:solidFill>
            <a:schemeClr val="tx2">
              <a:lumMod val="25000"/>
              <a:lumOff val="75000"/>
            </a:schemeClr>
          </a:solidFill>
          <a:ln>
            <a:solidFill>
              <a:schemeClr val="tx2">
                <a:lumMod val="75000"/>
                <a:lumOff val="2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Tx/>
              <a:buChar char="-"/>
            </a:pPr>
            <a:r>
              <a:rPr lang="en-GB" sz="1100" b="1" dirty="0" smtClean="0"/>
              <a:t>Personal assets</a:t>
            </a:r>
          </a:p>
          <a:p>
            <a:pPr marL="171450" indent="-171450">
              <a:buFontTx/>
              <a:buChar char="-"/>
            </a:pPr>
            <a:r>
              <a:rPr lang="en-GB" sz="1100" b="1" dirty="0" smtClean="0"/>
              <a:t>Tools of trade</a:t>
            </a:r>
          </a:p>
          <a:p>
            <a:pPr marL="171450" indent="-171450">
              <a:buFontTx/>
              <a:buChar char="-"/>
            </a:pPr>
            <a:r>
              <a:rPr lang="en-GB" sz="1100" b="1" dirty="0" smtClean="0"/>
              <a:t>Pension</a:t>
            </a:r>
            <a:endParaRPr lang="en-GB" sz="1100" b="1" dirty="0"/>
          </a:p>
        </p:txBody>
      </p:sp>
      <p:sp>
        <p:nvSpPr>
          <p:cNvPr id="21" name="Rounded Rectangle 20"/>
          <p:cNvSpPr/>
          <p:nvPr/>
        </p:nvSpPr>
        <p:spPr>
          <a:xfrm>
            <a:off x="1204856" y="2898254"/>
            <a:ext cx="1764254" cy="5486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600" dirty="0" smtClean="0">
                <a:solidFill>
                  <a:schemeClr val="bg2">
                    <a:lumMod val="50000"/>
                  </a:schemeClr>
                </a:solidFill>
              </a:rPr>
              <a:t>Bankrupt individual</a:t>
            </a:r>
            <a:endParaRPr lang="en-GB" sz="1600" dirty="0">
              <a:solidFill>
                <a:schemeClr val="bg2">
                  <a:lumMod val="50000"/>
                </a:schemeClr>
              </a:solidFill>
            </a:endParaRPr>
          </a:p>
        </p:txBody>
      </p:sp>
      <p:cxnSp>
        <p:nvCxnSpPr>
          <p:cNvPr id="22" name="Straight Arrow Connector 21"/>
          <p:cNvCxnSpPr/>
          <p:nvPr/>
        </p:nvCxnSpPr>
        <p:spPr>
          <a:xfrm>
            <a:off x="2086983" y="3519367"/>
            <a:ext cx="0" cy="355609"/>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23" name="Rounded Rectangle 22"/>
          <p:cNvSpPr/>
          <p:nvPr/>
        </p:nvSpPr>
        <p:spPr>
          <a:xfrm>
            <a:off x="1204856" y="3982552"/>
            <a:ext cx="1764254" cy="5707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050" dirty="0" smtClean="0">
                <a:solidFill>
                  <a:schemeClr val="bg2">
                    <a:lumMod val="50000"/>
                  </a:schemeClr>
                </a:solidFill>
              </a:rPr>
              <a:t>Lives and works subject to restrictions and duties</a:t>
            </a:r>
            <a:endParaRPr lang="en-GB" sz="1050" dirty="0">
              <a:solidFill>
                <a:schemeClr val="bg2">
                  <a:lumMod val="50000"/>
                </a:schemeClr>
              </a:solidFill>
            </a:endParaRPr>
          </a:p>
        </p:txBody>
      </p:sp>
      <p:cxnSp>
        <p:nvCxnSpPr>
          <p:cNvPr id="24" name="Straight Arrow Connector 23"/>
          <p:cNvCxnSpPr/>
          <p:nvPr/>
        </p:nvCxnSpPr>
        <p:spPr>
          <a:xfrm>
            <a:off x="2086983" y="4661468"/>
            <a:ext cx="0" cy="41836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25" name="Rounded Rectangle 24"/>
          <p:cNvSpPr/>
          <p:nvPr/>
        </p:nvSpPr>
        <p:spPr>
          <a:xfrm>
            <a:off x="1204856" y="5179594"/>
            <a:ext cx="1764254" cy="5707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050" dirty="0" smtClean="0">
                <a:solidFill>
                  <a:schemeClr val="bg2">
                    <a:lumMod val="50000"/>
                  </a:schemeClr>
                </a:solidFill>
              </a:rPr>
              <a:t>1 Year</a:t>
            </a:r>
          </a:p>
          <a:p>
            <a:pPr algn="ctr"/>
            <a:r>
              <a:rPr lang="en-GB" sz="1050" dirty="0" smtClean="0">
                <a:solidFill>
                  <a:schemeClr val="bg2">
                    <a:lumMod val="50000"/>
                  </a:schemeClr>
                </a:solidFill>
              </a:rPr>
              <a:t>Automatic discharge</a:t>
            </a:r>
          </a:p>
        </p:txBody>
      </p:sp>
      <p:cxnSp>
        <p:nvCxnSpPr>
          <p:cNvPr id="36" name="Straight Arrow Connector 35"/>
          <p:cNvCxnSpPr>
            <a:stCxn id="4" idx="1"/>
          </p:cNvCxnSpPr>
          <p:nvPr/>
        </p:nvCxnSpPr>
        <p:spPr>
          <a:xfrm flipH="1">
            <a:off x="3365661" y="1866446"/>
            <a:ext cx="1167242" cy="65702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grpSp>
        <p:nvGrpSpPr>
          <p:cNvPr id="27" name="Group 26"/>
          <p:cNvGrpSpPr/>
          <p:nvPr/>
        </p:nvGrpSpPr>
        <p:grpSpPr>
          <a:xfrm>
            <a:off x="2495774" y="2803208"/>
            <a:ext cx="5986630" cy="3500217"/>
            <a:chOff x="2495774" y="2362701"/>
            <a:chExt cx="5986630" cy="3500217"/>
          </a:xfrm>
        </p:grpSpPr>
        <p:cxnSp>
          <p:nvCxnSpPr>
            <p:cNvPr id="29" name="Straight Arrow Connector 28"/>
            <p:cNvCxnSpPr/>
            <p:nvPr/>
          </p:nvCxnSpPr>
          <p:spPr>
            <a:xfrm flipH="1">
              <a:off x="2495774" y="5382376"/>
              <a:ext cx="5986630" cy="480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rot="21337250">
              <a:off x="4100456" y="5191760"/>
              <a:ext cx="2406127" cy="430887"/>
            </a:xfrm>
            <a:prstGeom prst="rect">
              <a:avLst/>
            </a:prstGeom>
            <a:noFill/>
          </p:spPr>
          <p:txBody>
            <a:bodyPr wrap="square" rtlCol="0">
              <a:spAutoFit/>
            </a:bodyPr>
            <a:lstStyle/>
            <a:p>
              <a:r>
                <a:rPr lang="en-GB" sz="1100" dirty="0" smtClean="0"/>
                <a:t>Interest in home returned to individual if unrealised after 3 years</a:t>
              </a:r>
              <a:endParaRPr lang="en-GB" sz="1100" dirty="0"/>
            </a:p>
          </p:txBody>
        </p:sp>
        <p:cxnSp>
          <p:nvCxnSpPr>
            <p:cNvPr id="37" name="Straight Arrow Connector 36"/>
            <p:cNvCxnSpPr/>
            <p:nvPr/>
          </p:nvCxnSpPr>
          <p:spPr>
            <a:xfrm flipV="1">
              <a:off x="3990913" y="4789632"/>
              <a:ext cx="2848984" cy="56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4013215" y="3943685"/>
              <a:ext cx="2848984" cy="56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331739" y="3608575"/>
              <a:ext cx="2406127" cy="261610"/>
            </a:xfrm>
            <a:prstGeom prst="rect">
              <a:avLst/>
            </a:prstGeom>
            <a:noFill/>
          </p:spPr>
          <p:txBody>
            <a:bodyPr wrap="square" rtlCol="0">
              <a:spAutoFit/>
            </a:bodyPr>
            <a:lstStyle/>
            <a:p>
              <a:r>
                <a:rPr lang="en-GB" sz="1100" dirty="0" smtClean="0"/>
                <a:t>Income payments for 3 years </a:t>
              </a:r>
              <a:endParaRPr lang="en-GB" sz="1100" dirty="0"/>
            </a:p>
          </p:txBody>
        </p:sp>
        <p:sp>
          <p:nvSpPr>
            <p:cNvPr id="40" name="TextBox 39"/>
            <p:cNvSpPr txBox="1"/>
            <p:nvPr/>
          </p:nvSpPr>
          <p:spPr>
            <a:xfrm>
              <a:off x="4141687" y="4294683"/>
              <a:ext cx="2786232" cy="430887"/>
            </a:xfrm>
            <a:prstGeom prst="rect">
              <a:avLst/>
            </a:prstGeom>
            <a:noFill/>
          </p:spPr>
          <p:txBody>
            <a:bodyPr wrap="square" rtlCol="0">
              <a:spAutoFit/>
            </a:bodyPr>
            <a:lstStyle/>
            <a:p>
              <a:r>
                <a:rPr lang="en-GB" sz="1100" dirty="0" smtClean="0"/>
                <a:t>After acquired property (until discharged and subject to trustee giving notice)</a:t>
              </a:r>
              <a:endParaRPr lang="en-GB" sz="1100" dirty="0"/>
            </a:p>
          </p:txBody>
        </p:sp>
        <p:cxnSp>
          <p:nvCxnSpPr>
            <p:cNvPr id="41" name="Straight Arrow Connector 40"/>
            <p:cNvCxnSpPr/>
            <p:nvPr/>
          </p:nvCxnSpPr>
          <p:spPr>
            <a:xfrm flipV="1">
              <a:off x="3957460" y="2653051"/>
              <a:ext cx="2848984" cy="56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115297" y="2362701"/>
              <a:ext cx="2406127" cy="261610"/>
            </a:xfrm>
            <a:prstGeom prst="rect">
              <a:avLst/>
            </a:prstGeom>
            <a:noFill/>
          </p:spPr>
          <p:txBody>
            <a:bodyPr wrap="square" rtlCol="0">
              <a:spAutoFit/>
            </a:bodyPr>
            <a:lstStyle/>
            <a:p>
              <a:pPr algn="ctr"/>
              <a:r>
                <a:rPr lang="en-GB" sz="1100" dirty="0" smtClean="0"/>
                <a:t>Interview with OR</a:t>
              </a:r>
              <a:endParaRPr lang="en-GB" sz="1100" dirty="0"/>
            </a:p>
          </p:txBody>
        </p:sp>
        <p:cxnSp>
          <p:nvCxnSpPr>
            <p:cNvPr id="43" name="Straight Arrow Connector 42"/>
            <p:cNvCxnSpPr/>
            <p:nvPr/>
          </p:nvCxnSpPr>
          <p:spPr>
            <a:xfrm flipV="1">
              <a:off x="3993886" y="3316022"/>
              <a:ext cx="2848984" cy="56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212341" y="2974393"/>
              <a:ext cx="2406127" cy="261610"/>
            </a:xfrm>
            <a:prstGeom prst="rect">
              <a:avLst/>
            </a:prstGeom>
            <a:noFill/>
          </p:spPr>
          <p:txBody>
            <a:bodyPr wrap="square" rtlCol="0">
              <a:spAutoFit/>
            </a:bodyPr>
            <a:lstStyle/>
            <a:p>
              <a:pPr algn="ctr"/>
              <a:r>
                <a:rPr lang="en-GB" sz="1100" dirty="0" smtClean="0"/>
                <a:t>Statement of assets and liabilities</a:t>
              </a:r>
              <a:endParaRPr lang="en-GB" sz="1100" dirty="0"/>
            </a:p>
          </p:txBody>
        </p:sp>
      </p:grpSp>
    </p:spTree>
    <p:extLst>
      <p:ext uri="{BB962C8B-B14F-4D97-AF65-F5344CB8AC3E}">
        <p14:creationId xmlns:p14="http://schemas.microsoft.com/office/powerpoint/2010/main" val="127875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Vesting of assets</a:t>
            </a:r>
            <a:endParaRPr lang="en-GB" dirty="0"/>
          </a:p>
        </p:txBody>
      </p:sp>
      <p:sp>
        <p:nvSpPr>
          <p:cNvPr id="3" name="Content Placeholder 2"/>
          <p:cNvSpPr>
            <a:spLocks noGrp="1"/>
          </p:cNvSpPr>
          <p:nvPr>
            <p:ph idx="1"/>
          </p:nvPr>
        </p:nvSpPr>
        <p:spPr/>
        <p:txBody>
          <a:bodyPr>
            <a:normAutofit/>
          </a:bodyPr>
          <a:lstStyle/>
          <a:p>
            <a:r>
              <a:rPr lang="en-GB" dirty="0" smtClean="0"/>
              <a:t>Assets that vest</a:t>
            </a:r>
          </a:p>
          <a:p>
            <a:pPr lvl="1"/>
            <a:r>
              <a:rPr lang="en-GB" dirty="0"/>
              <a:t>Automatic </a:t>
            </a:r>
            <a:r>
              <a:rPr lang="en-GB" dirty="0" smtClean="0"/>
              <a:t>vesting</a:t>
            </a:r>
            <a:endParaRPr lang="en-GB" dirty="0"/>
          </a:p>
          <a:p>
            <a:pPr lvl="1"/>
            <a:r>
              <a:rPr lang="en-GB" dirty="0" smtClean="0"/>
              <a:t>Dwelling house – 3 year rule</a:t>
            </a:r>
          </a:p>
          <a:p>
            <a:r>
              <a:rPr lang="en-GB" dirty="0" smtClean="0"/>
              <a:t>Assets that don’t vest</a:t>
            </a:r>
          </a:p>
          <a:p>
            <a:pPr lvl="1"/>
            <a:r>
              <a:rPr lang="en-GB" dirty="0" smtClean="0"/>
              <a:t>Tools of the trade</a:t>
            </a:r>
          </a:p>
          <a:p>
            <a:pPr lvl="1"/>
            <a:r>
              <a:rPr lang="en-GB" dirty="0" smtClean="0"/>
              <a:t>Pension pots</a:t>
            </a:r>
          </a:p>
          <a:p>
            <a:r>
              <a:rPr lang="en-GB" dirty="0" smtClean="0"/>
              <a:t>ISA Accounts</a:t>
            </a:r>
            <a:endParaRPr lang="en-GB" dirty="0"/>
          </a:p>
        </p:txBody>
      </p:sp>
    </p:spTree>
    <p:extLst>
      <p:ext uri="{BB962C8B-B14F-4D97-AF65-F5344CB8AC3E}">
        <p14:creationId xmlns:p14="http://schemas.microsoft.com/office/powerpoint/2010/main" val="278229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Investigations and claims</a:t>
            </a:r>
            <a:endParaRPr lang="en-GB" dirty="0"/>
          </a:p>
        </p:txBody>
      </p:sp>
      <p:sp>
        <p:nvSpPr>
          <p:cNvPr id="4" name="Rounded Rectangle 3"/>
          <p:cNvSpPr/>
          <p:nvPr/>
        </p:nvSpPr>
        <p:spPr>
          <a:xfrm>
            <a:off x="4421393" y="1592126"/>
            <a:ext cx="1764254" cy="5486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smtClean="0">
                <a:solidFill>
                  <a:schemeClr val="bg2">
                    <a:lumMod val="50000"/>
                  </a:schemeClr>
                </a:solidFill>
              </a:rPr>
              <a:t>Bankruptcy order</a:t>
            </a:r>
            <a:endParaRPr lang="en-GB" dirty="0">
              <a:solidFill>
                <a:schemeClr val="bg2">
                  <a:lumMod val="50000"/>
                </a:schemeClr>
              </a:solidFill>
            </a:endParaRPr>
          </a:p>
        </p:txBody>
      </p:sp>
      <p:sp>
        <p:nvSpPr>
          <p:cNvPr id="6" name="TextBox 5"/>
          <p:cNvSpPr txBox="1"/>
          <p:nvPr/>
        </p:nvSpPr>
        <p:spPr>
          <a:xfrm>
            <a:off x="1204856" y="1592126"/>
            <a:ext cx="1947133" cy="369332"/>
          </a:xfrm>
          <a:prstGeom prst="rect">
            <a:avLst/>
          </a:prstGeom>
          <a:noFill/>
        </p:spPr>
        <p:txBody>
          <a:bodyPr wrap="square" rtlCol="0">
            <a:spAutoFit/>
          </a:bodyPr>
          <a:lstStyle/>
          <a:p>
            <a:r>
              <a:rPr lang="en-GB" u="sng" dirty="0" smtClean="0">
                <a:solidFill>
                  <a:schemeClr val="bg2">
                    <a:lumMod val="50000"/>
                  </a:schemeClr>
                </a:solidFill>
              </a:rPr>
              <a:t>Life of individual</a:t>
            </a:r>
            <a:endParaRPr lang="en-GB" u="sng" dirty="0">
              <a:solidFill>
                <a:schemeClr val="bg2">
                  <a:lumMod val="50000"/>
                </a:schemeClr>
              </a:solidFill>
            </a:endParaRPr>
          </a:p>
        </p:txBody>
      </p:sp>
      <p:sp>
        <p:nvSpPr>
          <p:cNvPr id="7" name="TextBox 6"/>
          <p:cNvSpPr txBox="1"/>
          <p:nvPr/>
        </p:nvSpPr>
        <p:spPr>
          <a:xfrm>
            <a:off x="7759845" y="1592126"/>
            <a:ext cx="2176629" cy="369332"/>
          </a:xfrm>
          <a:prstGeom prst="rect">
            <a:avLst/>
          </a:prstGeom>
          <a:noFill/>
        </p:spPr>
        <p:txBody>
          <a:bodyPr wrap="square" rtlCol="0">
            <a:spAutoFit/>
          </a:bodyPr>
          <a:lstStyle/>
          <a:p>
            <a:r>
              <a:rPr lang="en-GB" u="sng" dirty="0" smtClean="0"/>
              <a:t>Insolvency estate</a:t>
            </a:r>
            <a:endParaRPr lang="en-GB" u="sng" dirty="0"/>
          </a:p>
        </p:txBody>
      </p:sp>
      <p:sp>
        <p:nvSpPr>
          <p:cNvPr id="8" name="Rounded Rectangle 7"/>
          <p:cNvSpPr/>
          <p:nvPr/>
        </p:nvSpPr>
        <p:spPr>
          <a:xfrm>
            <a:off x="7768814" y="2397437"/>
            <a:ext cx="1764254" cy="5486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600" dirty="0">
                <a:solidFill>
                  <a:schemeClr val="bg2">
                    <a:lumMod val="50000"/>
                  </a:schemeClr>
                </a:solidFill>
              </a:rPr>
              <a:t>Official Receiver</a:t>
            </a:r>
          </a:p>
        </p:txBody>
      </p:sp>
      <p:sp>
        <p:nvSpPr>
          <p:cNvPr id="10" name="TextBox 9"/>
          <p:cNvSpPr txBox="1"/>
          <p:nvPr/>
        </p:nvSpPr>
        <p:spPr>
          <a:xfrm>
            <a:off x="7680959" y="1925322"/>
            <a:ext cx="2406127" cy="430887"/>
          </a:xfrm>
          <a:prstGeom prst="rect">
            <a:avLst/>
          </a:prstGeom>
          <a:noFill/>
        </p:spPr>
        <p:txBody>
          <a:bodyPr wrap="square" rtlCol="0">
            <a:spAutoFit/>
          </a:bodyPr>
          <a:lstStyle/>
          <a:p>
            <a:r>
              <a:rPr lang="en-GB" sz="1100" dirty="0" smtClean="0"/>
              <a:t>- Assets (excluding essentials)</a:t>
            </a:r>
          </a:p>
          <a:p>
            <a:r>
              <a:rPr lang="en-GB" sz="1100" dirty="0" smtClean="0"/>
              <a:t>- Liabilities</a:t>
            </a:r>
            <a:endParaRPr lang="en-GB" sz="1100" dirty="0"/>
          </a:p>
        </p:txBody>
      </p:sp>
      <p:sp>
        <p:nvSpPr>
          <p:cNvPr id="11" name="Rounded Rectangle 10"/>
          <p:cNvSpPr/>
          <p:nvPr/>
        </p:nvSpPr>
        <p:spPr>
          <a:xfrm>
            <a:off x="7792122" y="3076388"/>
            <a:ext cx="1764254" cy="5486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600" dirty="0">
                <a:solidFill>
                  <a:schemeClr val="bg2">
                    <a:lumMod val="50000"/>
                  </a:schemeClr>
                </a:solidFill>
              </a:rPr>
              <a:t>IP appointed as trustee?</a:t>
            </a:r>
          </a:p>
        </p:txBody>
      </p:sp>
      <p:cxnSp>
        <p:nvCxnSpPr>
          <p:cNvPr id="13" name="Straight Arrow Connector 12"/>
          <p:cNvCxnSpPr/>
          <p:nvPr/>
        </p:nvCxnSpPr>
        <p:spPr>
          <a:xfrm>
            <a:off x="8674249" y="3722149"/>
            <a:ext cx="0" cy="51636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4" name="Rounded Rectangle 13"/>
          <p:cNvSpPr/>
          <p:nvPr/>
        </p:nvSpPr>
        <p:spPr>
          <a:xfrm>
            <a:off x="7792122" y="4292914"/>
            <a:ext cx="1764254" cy="7954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050" dirty="0"/>
              <a:t>Administer estate, investigate, realise assets and distribute to creditors</a:t>
            </a:r>
          </a:p>
        </p:txBody>
      </p:sp>
      <p:cxnSp>
        <p:nvCxnSpPr>
          <p:cNvPr id="15" name="Straight Arrow Connector 14"/>
          <p:cNvCxnSpPr/>
          <p:nvPr/>
        </p:nvCxnSpPr>
        <p:spPr>
          <a:xfrm>
            <a:off x="8674249" y="5186982"/>
            <a:ext cx="0" cy="51636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6" name="Rounded Rectangle 15"/>
          <p:cNvSpPr/>
          <p:nvPr/>
        </p:nvSpPr>
        <p:spPr>
          <a:xfrm>
            <a:off x="7795707" y="5767321"/>
            <a:ext cx="1764254" cy="46135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050" dirty="0" smtClean="0">
                <a:solidFill>
                  <a:schemeClr val="bg2">
                    <a:lumMod val="50000"/>
                  </a:schemeClr>
                </a:solidFill>
              </a:rPr>
              <a:t>Final report and trustee vacates office</a:t>
            </a:r>
            <a:endParaRPr lang="en-GB" sz="1050" dirty="0">
              <a:solidFill>
                <a:schemeClr val="bg2">
                  <a:lumMod val="50000"/>
                </a:schemeClr>
              </a:solidFill>
            </a:endParaRPr>
          </a:p>
        </p:txBody>
      </p:sp>
      <p:cxnSp>
        <p:nvCxnSpPr>
          <p:cNvPr id="18" name="Straight Arrow Connector 17"/>
          <p:cNvCxnSpPr/>
          <p:nvPr/>
        </p:nvCxnSpPr>
        <p:spPr>
          <a:xfrm>
            <a:off x="6298602" y="2194838"/>
            <a:ext cx="1296297" cy="202599"/>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20" name="TextBox 19"/>
          <p:cNvSpPr txBox="1"/>
          <p:nvPr/>
        </p:nvSpPr>
        <p:spPr>
          <a:xfrm>
            <a:off x="1204856" y="1930107"/>
            <a:ext cx="2406127" cy="600164"/>
          </a:xfrm>
          <a:prstGeom prst="rect">
            <a:avLst/>
          </a:prstGeom>
          <a:noFill/>
        </p:spPr>
        <p:txBody>
          <a:bodyPr wrap="square" rtlCol="0">
            <a:spAutoFit/>
          </a:bodyPr>
          <a:lstStyle/>
          <a:p>
            <a:pPr marL="171450" indent="-171450">
              <a:buFontTx/>
              <a:buChar char="-"/>
            </a:pPr>
            <a:r>
              <a:rPr lang="en-GB" sz="1100" dirty="0" smtClean="0">
                <a:solidFill>
                  <a:schemeClr val="bg2">
                    <a:lumMod val="50000"/>
                  </a:schemeClr>
                </a:solidFill>
              </a:rPr>
              <a:t>Personal assets</a:t>
            </a:r>
          </a:p>
          <a:p>
            <a:pPr marL="171450" indent="-171450">
              <a:buFontTx/>
              <a:buChar char="-"/>
            </a:pPr>
            <a:r>
              <a:rPr lang="en-GB" sz="1100" dirty="0" smtClean="0">
                <a:solidFill>
                  <a:schemeClr val="bg2">
                    <a:lumMod val="50000"/>
                  </a:schemeClr>
                </a:solidFill>
              </a:rPr>
              <a:t>Tools of trade</a:t>
            </a:r>
          </a:p>
          <a:p>
            <a:pPr marL="171450" indent="-171450">
              <a:buFontTx/>
              <a:buChar char="-"/>
            </a:pPr>
            <a:r>
              <a:rPr lang="en-GB" sz="1100" dirty="0" smtClean="0">
                <a:solidFill>
                  <a:schemeClr val="bg2">
                    <a:lumMod val="50000"/>
                  </a:schemeClr>
                </a:solidFill>
              </a:rPr>
              <a:t>Pension</a:t>
            </a:r>
            <a:endParaRPr lang="en-GB" sz="1100" dirty="0">
              <a:solidFill>
                <a:schemeClr val="bg2">
                  <a:lumMod val="50000"/>
                </a:schemeClr>
              </a:solidFill>
            </a:endParaRPr>
          </a:p>
        </p:txBody>
      </p:sp>
      <p:sp>
        <p:nvSpPr>
          <p:cNvPr id="21" name="Rounded Rectangle 20"/>
          <p:cNvSpPr/>
          <p:nvPr/>
        </p:nvSpPr>
        <p:spPr>
          <a:xfrm>
            <a:off x="1204856" y="2530271"/>
            <a:ext cx="1764254" cy="5486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600" dirty="0" smtClean="0">
                <a:solidFill>
                  <a:schemeClr val="bg2">
                    <a:lumMod val="50000"/>
                  </a:schemeClr>
                </a:solidFill>
              </a:rPr>
              <a:t>Bankrupt individual</a:t>
            </a:r>
            <a:endParaRPr lang="en-GB" sz="1600" dirty="0">
              <a:solidFill>
                <a:schemeClr val="bg2">
                  <a:lumMod val="50000"/>
                </a:schemeClr>
              </a:solidFill>
            </a:endParaRPr>
          </a:p>
        </p:txBody>
      </p:sp>
      <p:cxnSp>
        <p:nvCxnSpPr>
          <p:cNvPr id="22" name="Straight Arrow Connector 21"/>
          <p:cNvCxnSpPr/>
          <p:nvPr/>
        </p:nvCxnSpPr>
        <p:spPr>
          <a:xfrm>
            <a:off x="2086983" y="3151384"/>
            <a:ext cx="0" cy="355609"/>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23" name="Rounded Rectangle 22"/>
          <p:cNvSpPr/>
          <p:nvPr/>
        </p:nvSpPr>
        <p:spPr>
          <a:xfrm>
            <a:off x="1204856" y="3614569"/>
            <a:ext cx="1764254" cy="5707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050" dirty="0" smtClean="0">
                <a:solidFill>
                  <a:schemeClr val="bg2">
                    <a:lumMod val="50000"/>
                  </a:schemeClr>
                </a:solidFill>
              </a:rPr>
              <a:t>Lives and works subject to restrictions and duties</a:t>
            </a:r>
            <a:endParaRPr lang="en-GB" sz="1050" dirty="0">
              <a:solidFill>
                <a:schemeClr val="bg2">
                  <a:lumMod val="50000"/>
                </a:schemeClr>
              </a:solidFill>
            </a:endParaRPr>
          </a:p>
        </p:txBody>
      </p:sp>
      <p:cxnSp>
        <p:nvCxnSpPr>
          <p:cNvPr id="24" name="Straight Arrow Connector 23"/>
          <p:cNvCxnSpPr/>
          <p:nvPr/>
        </p:nvCxnSpPr>
        <p:spPr>
          <a:xfrm>
            <a:off x="2086983" y="4293485"/>
            <a:ext cx="0" cy="41836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25" name="Rounded Rectangle 24"/>
          <p:cNvSpPr/>
          <p:nvPr/>
        </p:nvSpPr>
        <p:spPr>
          <a:xfrm>
            <a:off x="1204856" y="4811611"/>
            <a:ext cx="1764254" cy="5707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050" dirty="0" smtClean="0">
                <a:solidFill>
                  <a:schemeClr val="bg2">
                    <a:lumMod val="50000"/>
                  </a:schemeClr>
                </a:solidFill>
              </a:rPr>
              <a:t>1 Year</a:t>
            </a:r>
          </a:p>
          <a:p>
            <a:pPr algn="ctr"/>
            <a:r>
              <a:rPr lang="en-GB" sz="1050" dirty="0" smtClean="0">
                <a:solidFill>
                  <a:schemeClr val="bg2">
                    <a:lumMod val="50000"/>
                  </a:schemeClr>
                </a:solidFill>
              </a:rPr>
              <a:t>Automatic discharge</a:t>
            </a:r>
          </a:p>
        </p:txBody>
      </p:sp>
      <p:cxnSp>
        <p:nvCxnSpPr>
          <p:cNvPr id="36" name="Straight Arrow Connector 35"/>
          <p:cNvCxnSpPr/>
          <p:nvPr/>
        </p:nvCxnSpPr>
        <p:spPr>
          <a:xfrm flipH="1">
            <a:off x="3083857" y="2173376"/>
            <a:ext cx="1208444" cy="37287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grpSp>
        <p:nvGrpSpPr>
          <p:cNvPr id="27" name="Group 26"/>
          <p:cNvGrpSpPr/>
          <p:nvPr/>
        </p:nvGrpSpPr>
        <p:grpSpPr>
          <a:xfrm>
            <a:off x="2495774" y="2362701"/>
            <a:ext cx="5986630" cy="3500217"/>
            <a:chOff x="2495774" y="2362701"/>
            <a:chExt cx="5986630" cy="3500217"/>
          </a:xfrm>
        </p:grpSpPr>
        <p:sp>
          <p:nvSpPr>
            <p:cNvPr id="29" name="TextBox 28"/>
            <p:cNvSpPr txBox="1"/>
            <p:nvPr/>
          </p:nvSpPr>
          <p:spPr>
            <a:xfrm rot="21337250">
              <a:off x="4100456" y="5191760"/>
              <a:ext cx="2406127" cy="430887"/>
            </a:xfrm>
            <a:prstGeom prst="rect">
              <a:avLst/>
            </a:prstGeom>
            <a:noFill/>
          </p:spPr>
          <p:txBody>
            <a:bodyPr wrap="square" rtlCol="0">
              <a:spAutoFit/>
            </a:bodyPr>
            <a:lstStyle/>
            <a:p>
              <a:r>
                <a:rPr lang="en-GB" sz="1100" dirty="0" smtClean="0">
                  <a:solidFill>
                    <a:srgbClr val="CDCBBF"/>
                  </a:solidFill>
                </a:rPr>
                <a:t>Interest in home returned to individual if unrealised after 3 years</a:t>
              </a:r>
              <a:endParaRPr lang="en-GB" sz="1100" dirty="0">
                <a:solidFill>
                  <a:srgbClr val="CDCBBF"/>
                </a:solidFill>
              </a:endParaRPr>
            </a:p>
          </p:txBody>
        </p:sp>
        <p:cxnSp>
          <p:nvCxnSpPr>
            <p:cNvPr id="32" name="Straight Arrow Connector 31"/>
            <p:cNvCxnSpPr/>
            <p:nvPr/>
          </p:nvCxnSpPr>
          <p:spPr>
            <a:xfrm flipV="1">
              <a:off x="3990913" y="4789632"/>
              <a:ext cx="2848984" cy="5688"/>
            </a:xfrm>
            <a:prstGeom prst="straightConnector1">
              <a:avLst/>
            </a:prstGeom>
            <a:ln>
              <a:solidFill>
                <a:srgbClr val="CDCBBF"/>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4013215" y="3943685"/>
              <a:ext cx="2848984" cy="5688"/>
            </a:xfrm>
            <a:prstGeom prst="straightConnector1">
              <a:avLst/>
            </a:prstGeom>
            <a:ln>
              <a:solidFill>
                <a:srgbClr val="CDCBBF"/>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331739" y="3608575"/>
              <a:ext cx="2406127" cy="261610"/>
            </a:xfrm>
            <a:prstGeom prst="rect">
              <a:avLst/>
            </a:prstGeom>
            <a:noFill/>
          </p:spPr>
          <p:txBody>
            <a:bodyPr wrap="square" rtlCol="0">
              <a:spAutoFit/>
            </a:bodyPr>
            <a:lstStyle/>
            <a:p>
              <a:r>
                <a:rPr lang="en-GB" sz="1100" dirty="0" smtClean="0">
                  <a:solidFill>
                    <a:srgbClr val="CDCBBF"/>
                  </a:solidFill>
                </a:rPr>
                <a:t>Income payments for 3 years </a:t>
              </a:r>
              <a:endParaRPr lang="en-GB" sz="1100" dirty="0">
                <a:solidFill>
                  <a:srgbClr val="CDCBBF"/>
                </a:solidFill>
              </a:endParaRPr>
            </a:p>
          </p:txBody>
        </p:sp>
        <p:sp>
          <p:nvSpPr>
            <p:cNvPr id="39" name="TextBox 38"/>
            <p:cNvSpPr txBox="1"/>
            <p:nvPr/>
          </p:nvSpPr>
          <p:spPr>
            <a:xfrm>
              <a:off x="4141687" y="4294683"/>
              <a:ext cx="2786232" cy="430887"/>
            </a:xfrm>
            <a:prstGeom prst="rect">
              <a:avLst/>
            </a:prstGeom>
            <a:noFill/>
          </p:spPr>
          <p:txBody>
            <a:bodyPr wrap="square" rtlCol="0">
              <a:spAutoFit/>
            </a:bodyPr>
            <a:lstStyle/>
            <a:p>
              <a:r>
                <a:rPr lang="en-GB" sz="1100" dirty="0" smtClean="0">
                  <a:solidFill>
                    <a:srgbClr val="CDCBBF"/>
                  </a:solidFill>
                </a:rPr>
                <a:t>After acquired property (until discharged and subject to trustee giving notice)</a:t>
              </a:r>
              <a:endParaRPr lang="en-GB" sz="1100" dirty="0">
                <a:solidFill>
                  <a:srgbClr val="CDCBBF"/>
                </a:solidFill>
              </a:endParaRPr>
            </a:p>
          </p:txBody>
        </p:sp>
        <p:cxnSp>
          <p:nvCxnSpPr>
            <p:cNvPr id="40" name="Straight Arrow Connector 39"/>
            <p:cNvCxnSpPr/>
            <p:nvPr/>
          </p:nvCxnSpPr>
          <p:spPr>
            <a:xfrm flipV="1">
              <a:off x="3957460" y="2653051"/>
              <a:ext cx="2848984" cy="5688"/>
            </a:xfrm>
            <a:prstGeom prst="straightConnector1">
              <a:avLst/>
            </a:prstGeom>
            <a:ln>
              <a:solidFill>
                <a:srgbClr val="CDCBBF"/>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115297" y="2362701"/>
              <a:ext cx="2406127" cy="261610"/>
            </a:xfrm>
            <a:prstGeom prst="rect">
              <a:avLst/>
            </a:prstGeom>
            <a:noFill/>
          </p:spPr>
          <p:txBody>
            <a:bodyPr wrap="square" rtlCol="0">
              <a:spAutoFit/>
            </a:bodyPr>
            <a:lstStyle/>
            <a:p>
              <a:pPr algn="ctr"/>
              <a:r>
                <a:rPr lang="en-GB" sz="1100" dirty="0" smtClean="0">
                  <a:solidFill>
                    <a:srgbClr val="CDCBBF"/>
                  </a:solidFill>
                </a:rPr>
                <a:t>Interview with OR</a:t>
              </a:r>
              <a:endParaRPr lang="en-GB" sz="1100" dirty="0">
                <a:solidFill>
                  <a:srgbClr val="CDCBBF"/>
                </a:solidFill>
              </a:endParaRPr>
            </a:p>
          </p:txBody>
        </p:sp>
        <p:cxnSp>
          <p:nvCxnSpPr>
            <p:cNvPr id="42" name="Straight Arrow Connector 41"/>
            <p:cNvCxnSpPr/>
            <p:nvPr/>
          </p:nvCxnSpPr>
          <p:spPr>
            <a:xfrm flipV="1">
              <a:off x="3993886" y="3316022"/>
              <a:ext cx="2848984" cy="5688"/>
            </a:xfrm>
            <a:prstGeom prst="straightConnector1">
              <a:avLst/>
            </a:prstGeom>
            <a:ln>
              <a:solidFill>
                <a:srgbClr val="CDCBBF"/>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212341" y="2974393"/>
              <a:ext cx="2406127" cy="261610"/>
            </a:xfrm>
            <a:prstGeom prst="rect">
              <a:avLst/>
            </a:prstGeom>
            <a:noFill/>
          </p:spPr>
          <p:txBody>
            <a:bodyPr wrap="square" rtlCol="0">
              <a:spAutoFit/>
            </a:bodyPr>
            <a:lstStyle/>
            <a:p>
              <a:pPr algn="ctr"/>
              <a:r>
                <a:rPr lang="en-GB" sz="1100" dirty="0" smtClean="0">
                  <a:solidFill>
                    <a:srgbClr val="CDCBBF"/>
                  </a:solidFill>
                </a:rPr>
                <a:t>Statement of assets and liabilities</a:t>
              </a:r>
              <a:endParaRPr lang="en-GB" sz="1100" dirty="0">
                <a:solidFill>
                  <a:srgbClr val="CDCBBF"/>
                </a:solidFill>
              </a:endParaRPr>
            </a:p>
          </p:txBody>
        </p:sp>
        <p:cxnSp>
          <p:nvCxnSpPr>
            <p:cNvPr id="44" name="Straight Arrow Connector 43"/>
            <p:cNvCxnSpPr/>
            <p:nvPr/>
          </p:nvCxnSpPr>
          <p:spPr>
            <a:xfrm flipH="1">
              <a:off x="2495774" y="5382376"/>
              <a:ext cx="5986630" cy="480542"/>
            </a:xfrm>
            <a:prstGeom prst="straightConnector1">
              <a:avLst/>
            </a:prstGeom>
            <a:ln>
              <a:solidFill>
                <a:srgbClr val="CDCBBF"/>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1314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Investigations and claims</a:t>
            </a:r>
            <a:endParaRPr lang="en-GB" dirty="0"/>
          </a:p>
        </p:txBody>
      </p:sp>
      <p:sp>
        <p:nvSpPr>
          <p:cNvPr id="3" name="Content Placeholder 2"/>
          <p:cNvSpPr>
            <a:spLocks noGrp="1"/>
          </p:cNvSpPr>
          <p:nvPr>
            <p:ph idx="1"/>
          </p:nvPr>
        </p:nvSpPr>
        <p:spPr/>
        <p:txBody>
          <a:bodyPr>
            <a:normAutofit fontScale="92500" lnSpcReduction="10000"/>
          </a:bodyPr>
          <a:lstStyle/>
          <a:p>
            <a:r>
              <a:rPr lang="en-GB" dirty="0"/>
              <a:t>Statutory Powers of trustees </a:t>
            </a:r>
            <a:endParaRPr lang="en-GB" dirty="0" smtClean="0"/>
          </a:p>
          <a:p>
            <a:pPr lvl="1"/>
            <a:r>
              <a:rPr lang="en-GB" dirty="0" smtClean="0"/>
              <a:t>Powers exercised without sanction</a:t>
            </a:r>
          </a:p>
          <a:p>
            <a:pPr lvl="1"/>
            <a:r>
              <a:rPr lang="en-GB" dirty="0" smtClean="0"/>
              <a:t>Powers exercised with sanction</a:t>
            </a:r>
          </a:p>
          <a:p>
            <a:r>
              <a:rPr lang="en-GB" dirty="0" smtClean="0"/>
              <a:t>Investigatory powers</a:t>
            </a:r>
          </a:p>
          <a:p>
            <a:pPr lvl="1">
              <a:buFont typeface="Arial" panose="020B0604020202020204" pitchFamily="34" charset="0"/>
              <a:buChar char="•"/>
            </a:pPr>
            <a:r>
              <a:rPr lang="en-GB" dirty="0" smtClean="0"/>
              <a:t>Obtaining information/documents</a:t>
            </a:r>
          </a:p>
          <a:p>
            <a:pPr lvl="1">
              <a:buFont typeface="Arial" panose="020B0604020202020204" pitchFamily="34" charset="0"/>
              <a:buChar char="•"/>
            </a:pPr>
            <a:r>
              <a:rPr lang="en-GB" dirty="0" smtClean="0"/>
              <a:t>Compelling third parties to cooperate</a:t>
            </a:r>
          </a:p>
          <a:p>
            <a:r>
              <a:rPr lang="en-GB" dirty="0" smtClean="0"/>
              <a:t>After acquired property</a:t>
            </a:r>
          </a:p>
          <a:p>
            <a:r>
              <a:rPr lang="en-GB" dirty="0" smtClean="0"/>
              <a:t>IPA/IPO</a:t>
            </a:r>
          </a:p>
          <a:p>
            <a:r>
              <a:rPr lang="en-GB" dirty="0" smtClean="0"/>
              <a:t>Antecedent transactions</a:t>
            </a:r>
            <a:endParaRPr lang="en-GB" dirty="0"/>
          </a:p>
        </p:txBody>
      </p:sp>
    </p:spTree>
    <p:extLst>
      <p:ext uri="{BB962C8B-B14F-4D97-AF65-F5344CB8AC3E}">
        <p14:creationId xmlns:p14="http://schemas.microsoft.com/office/powerpoint/2010/main" val="313829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Investigations and claims (2)</a:t>
            </a:r>
            <a:endParaRPr lang="en-GB" dirty="0"/>
          </a:p>
        </p:txBody>
      </p:sp>
      <p:graphicFrame>
        <p:nvGraphicFramePr>
          <p:cNvPr id="4" name="Content Placeholder 4"/>
          <p:cNvGraphicFramePr>
            <a:graphicFrameLocks/>
          </p:cNvGraphicFramePr>
          <p:nvPr>
            <p:custDataLst>
              <p:tags r:id="rId1"/>
            </p:custDataLst>
            <p:extLst>
              <p:ext uri="{D42A27DB-BD31-4B8C-83A1-F6EECF244321}">
                <p14:modId xmlns:p14="http://schemas.microsoft.com/office/powerpoint/2010/main" val="2703854659"/>
              </p:ext>
            </p:extLst>
          </p:nvPr>
        </p:nvGraphicFramePr>
        <p:xfrm>
          <a:off x="385009" y="1573355"/>
          <a:ext cx="11091112" cy="49079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9432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Investigations and claims (3)</a:t>
            </a:r>
            <a:endParaRPr lang="en-GB" dirty="0"/>
          </a:p>
        </p:txBody>
      </p:sp>
      <p:sp>
        <p:nvSpPr>
          <p:cNvPr id="3" name="Content Placeholder 2"/>
          <p:cNvSpPr>
            <a:spLocks noGrp="1"/>
          </p:cNvSpPr>
          <p:nvPr>
            <p:ph idx="1"/>
          </p:nvPr>
        </p:nvSpPr>
        <p:spPr/>
        <p:txBody>
          <a:bodyPr/>
          <a:lstStyle/>
          <a:p>
            <a:r>
              <a:rPr lang="en-GB" dirty="0"/>
              <a:t>Powers of the court </a:t>
            </a:r>
            <a:endParaRPr lang="en-GB" dirty="0" smtClean="0"/>
          </a:p>
          <a:p>
            <a:pPr lvl="1"/>
            <a:r>
              <a:rPr lang="en-GB" dirty="0" smtClean="0"/>
              <a:t>Arrest</a:t>
            </a:r>
          </a:p>
          <a:p>
            <a:pPr lvl="1"/>
            <a:r>
              <a:rPr lang="en-GB" dirty="0" smtClean="0"/>
              <a:t>Seizure of property</a:t>
            </a:r>
          </a:p>
          <a:p>
            <a:pPr lvl="1"/>
            <a:r>
              <a:rPr lang="en-GB" dirty="0" smtClean="0"/>
              <a:t>Public/private examination</a:t>
            </a:r>
          </a:p>
          <a:p>
            <a:pPr lvl="1"/>
            <a:r>
              <a:rPr lang="en-GB" dirty="0" smtClean="0"/>
              <a:t>Mail and e-mail redirection</a:t>
            </a:r>
          </a:p>
          <a:p>
            <a:pPr lvl="1"/>
            <a:r>
              <a:rPr lang="en-GB" dirty="0" smtClean="0"/>
              <a:t>Suspension from discharge</a:t>
            </a:r>
          </a:p>
          <a:p>
            <a:pPr lvl="1"/>
            <a:r>
              <a:rPr lang="en-GB" dirty="0" smtClean="0"/>
              <a:t>Mutual assistance between courts</a:t>
            </a:r>
            <a:endParaRPr lang="en-GB" dirty="0"/>
          </a:p>
        </p:txBody>
      </p:sp>
    </p:spTree>
    <p:extLst>
      <p:ext uri="{BB962C8B-B14F-4D97-AF65-F5344CB8AC3E}">
        <p14:creationId xmlns:p14="http://schemas.microsoft.com/office/powerpoint/2010/main" val="218065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Discharge</a:t>
            </a:r>
            <a:endParaRPr lang="en-GB" dirty="0"/>
          </a:p>
        </p:txBody>
      </p:sp>
      <p:sp>
        <p:nvSpPr>
          <p:cNvPr id="4" name="Rounded Rectangle 3"/>
          <p:cNvSpPr/>
          <p:nvPr/>
        </p:nvSpPr>
        <p:spPr>
          <a:xfrm>
            <a:off x="4421393" y="1592126"/>
            <a:ext cx="1764254" cy="5486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smtClean="0">
                <a:solidFill>
                  <a:schemeClr val="bg2">
                    <a:lumMod val="50000"/>
                  </a:schemeClr>
                </a:solidFill>
              </a:rPr>
              <a:t>Bankruptcy order</a:t>
            </a:r>
            <a:endParaRPr lang="en-GB" dirty="0">
              <a:solidFill>
                <a:schemeClr val="bg2">
                  <a:lumMod val="50000"/>
                </a:schemeClr>
              </a:solidFill>
            </a:endParaRPr>
          </a:p>
        </p:txBody>
      </p:sp>
      <p:sp>
        <p:nvSpPr>
          <p:cNvPr id="6" name="TextBox 5"/>
          <p:cNvSpPr txBox="1"/>
          <p:nvPr/>
        </p:nvSpPr>
        <p:spPr>
          <a:xfrm>
            <a:off x="1204856" y="1592126"/>
            <a:ext cx="1947133" cy="369332"/>
          </a:xfrm>
          <a:prstGeom prst="rect">
            <a:avLst/>
          </a:prstGeom>
          <a:noFill/>
        </p:spPr>
        <p:txBody>
          <a:bodyPr wrap="square" rtlCol="0">
            <a:spAutoFit/>
          </a:bodyPr>
          <a:lstStyle/>
          <a:p>
            <a:r>
              <a:rPr lang="en-GB" u="sng" dirty="0" smtClean="0">
                <a:solidFill>
                  <a:schemeClr val="bg2">
                    <a:lumMod val="50000"/>
                  </a:schemeClr>
                </a:solidFill>
              </a:rPr>
              <a:t>Life of individual</a:t>
            </a:r>
            <a:endParaRPr lang="en-GB" u="sng" dirty="0">
              <a:solidFill>
                <a:schemeClr val="bg2">
                  <a:lumMod val="50000"/>
                </a:schemeClr>
              </a:solidFill>
            </a:endParaRPr>
          </a:p>
        </p:txBody>
      </p:sp>
      <p:sp>
        <p:nvSpPr>
          <p:cNvPr id="7" name="TextBox 6"/>
          <p:cNvSpPr txBox="1"/>
          <p:nvPr/>
        </p:nvSpPr>
        <p:spPr>
          <a:xfrm>
            <a:off x="7759845" y="1592126"/>
            <a:ext cx="2176629" cy="369332"/>
          </a:xfrm>
          <a:prstGeom prst="rect">
            <a:avLst/>
          </a:prstGeom>
          <a:noFill/>
        </p:spPr>
        <p:txBody>
          <a:bodyPr wrap="square" rtlCol="0">
            <a:spAutoFit/>
          </a:bodyPr>
          <a:lstStyle/>
          <a:p>
            <a:r>
              <a:rPr lang="en-GB" u="sng" dirty="0" smtClean="0"/>
              <a:t>Insolvency estate</a:t>
            </a:r>
            <a:endParaRPr lang="en-GB" u="sng" dirty="0"/>
          </a:p>
        </p:txBody>
      </p:sp>
      <p:sp>
        <p:nvSpPr>
          <p:cNvPr id="8" name="Rounded Rectangle 7"/>
          <p:cNvSpPr/>
          <p:nvPr/>
        </p:nvSpPr>
        <p:spPr>
          <a:xfrm>
            <a:off x="7768814" y="2397437"/>
            <a:ext cx="1764254" cy="5486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600" dirty="0">
                <a:solidFill>
                  <a:schemeClr val="bg2">
                    <a:lumMod val="50000"/>
                  </a:schemeClr>
                </a:solidFill>
              </a:rPr>
              <a:t>Official Receiver</a:t>
            </a:r>
          </a:p>
        </p:txBody>
      </p:sp>
      <p:sp>
        <p:nvSpPr>
          <p:cNvPr id="10" name="TextBox 9"/>
          <p:cNvSpPr txBox="1"/>
          <p:nvPr/>
        </p:nvSpPr>
        <p:spPr>
          <a:xfrm>
            <a:off x="7680959" y="1925322"/>
            <a:ext cx="2406127" cy="430887"/>
          </a:xfrm>
          <a:prstGeom prst="rect">
            <a:avLst/>
          </a:prstGeom>
          <a:noFill/>
        </p:spPr>
        <p:txBody>
          <a:bodyPr wrap="square" rtlCol="0">
            <a:spAutoFit/>
          </a:bodyPr>
          <a:lstStyle/>
          <a:p>
            <a:r>
              <a:rPr lang="en-GB" sz="1100" dirty="0" smtClean="0"/>
              <a:t>- Assets (excluding essentials)</a:t>
            </a:r>
          </a:p>
          <a:p>
            <a:r>
              <a:rPr lang="en-GB" sz="1100" dirty="0" smtClean="0"/>
              <a:t>- Liabilities</a:t>
            </a:r>
            <a:endParaRPr lang="en-GB" sz="1100" dirty="0"/>
          </a:p>
        </p:txBody>
      </p:sp>
      <p:sp>
        <p:nvSpPr>
          <p:cNvPr id="11" name="Rounded Rectangle 10"/>
          <p:cNvSpPr/>
          <p:nvPr/>
        </p:nvSpPr>
        <p:spPr>
          <a:xfrm>
            <a:off x="7792122" y="3076388"/>
            <a:ext cx="1764254" cy="5486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600" dirty="0">
                <a:solidFill>
                  <a:schemeClr val="bg2">
                    <a:lumMod val="50000"/>
                  </a:schemeClr>
                </a:solidFill>
              </a:rPr>
              <a:t>IP appointed as trustee?</a:t>
            </a:r>
          </a:p>
        </p:txBody>
      </p:sp>
      <p:cxnSp>
        <p:nvCxnSpPr>
          <p:cNvPr id="13" name="Straight Arrow Connector 12"/>
          <p:cNvCxnSpPr/>
          <p:nvPr/>
        </p:nvCxnSpPr>
        <p:spPr>
          <a:xfrm>
            <a:off x="8674249" y="3722149"/>
            <a:ext cx="0" cy="51636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4" name="Rounded Rectangle 13"/>
          <p:cNvSpPr/>
          <p:nvPr/>
        </p:nvSpPr>
        <p:spPr>
          <a:xfrm>
            <a:off x="7792122" y="4292914"/>
            <a:ext cx="1764254" cy="7954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050" dirty="0" smtClean="0">
                <a:solidFill>
                  <a:schemeClr val="bg2">
                    <a:lumMod val="50000"/>
                  </a:schemeClr>
                </a:solidFill>
              </a:rPr>
              <a:t>Administer estate, investigate, realise assets and distribute to creditors</a:t>
            </a:r>
            <a:endParaRPr lang="en-GB" sz="1050" dirty="0">
              <a:solidFill>
                <a:schemeClr val="bg2">
                  <a:lumMod val="50000"/>
                </a:schemeClr>
              </a:solidFill>
            </a:endParaRPr>
          </a:p>
        </p:txBody>
      </p:sp>
      <p:cxnSp>
        <p:nvCxnSpPr>
          <p:cNvPr id="15" name="Straight Arrow Connector 14"/>
          <p:cNvCxnSpPr/>
          <p:nvPr/>
        </p:nvCxnSpPr>
        <p:spPr>
          <a:xfrm>
            <a:off x="8674249" y="5186982"/>
            <a:ext cx="0" cy="51636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6" name="Rounded Rectangle 15"/>
          <p:cNvSpPr/>
          <p:nvPr/>
        </p:nvSpPr>
        <p:spPr>
          <a:xfrm>
            <a:off x="7795707" y="5767321"/>
            <a:ext cx="1764254" cy="46135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050" dirty="0" smtClean="0">
                <a:solidFill>
                  <a:schemeClr val="bg2">
                    <a:lumMod val="50000"/>
                  </a:schemeClr>
                </a:solidFill>
              </a:rPr>
              <a:t>Final report and trustee vacates office</a:t>
            </a:r>
            <a:endParaRPr lang="en-GB" sz="1050" dirty="0">
              <a:solidFill>
                <a:schemeClr val="bg2">
                  <a:lumMod val="50000"/>
                </a:schemeClr>
              </a:solidFill>
            </a:endParaRPr>
          </a:p>
        </p:txBody>
      </p:sp>
      <p:cxnSp>
        <p:nvCxnSpPr>
          <p:cNvPr id="18" name="Straight Arrow Connector 17"/>
          <p:cNvCxnSpPr/>
          <p:nvPr/>
        </p:nvCxnSpPr>
        <p:spPr>
          <a:xfrm>
            <a:off x="6298602" y="2194838"/>
            <a:ext cx="1296297" cy="202599"/>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20" name="TextBox 19"/>
          <p:cNvSpPr txBox="1"/>
          <p:nvPr/>
        </p:nvSpPr>
        <p:spPr>
          <a:xfrm>
            <a:off x="1204856" y="1930107"/>
            <a:ext cx="2406127" cy="600164"/>
          </a:xfrm>
          <a:prstGeom prst="rect">
            <a:avLst/>
          </a:prstGeom>
          <a:noFill/>
        </p:spPr>
        <p:txBody>
          <a:bodyPr wrap="square" rtlCol="0">
            <a:spAutoFit/>
          </a:bodyPr>
          <a:lstStyle/>
          <a:p>
            <a:pPr marL="171450" indent="-171450">
              <a:buFontTx/>
              <a:buChar char="-"/>
            </a:pPr>
            <a:r>
              <a:rPr lang="en-GB" sz="1100" dirty="0" smtClean="0">
                <a:solidFill>
                  <a:schemeClr val="bg2">
                    <a:lumMod val="50000"/>
                  </a:schemeClr>
                </a:solidFill>
              </a:rPr>
              <a:t>Personal assets</a:t>
            </a:r>
          </a:p>
          <a:p>
            <a:pPr marL="171450" indent="-171450">
              <a:buFontTx/>
              <a:buChar char="-"/>
            </a:pPr>
            <a:r>
              <a:rPr lang="en-GB" sz="1100" dirty="0" smtClean="0">
                <a:solidFill>
                  <a:schemeClr val="bg2">
                    <a:lumMod val="50000"/>
                  </a:schemeClr>
                </a:solidFill>
              </a:rPr>
              <a:t>Tools of trade</a:t>
            </a:r>
          </a:p>
          <a:p>
            <a:pPr marL="171450" indent="-171450">
              <a:buFontTx/>
              <a:buChar char="-"/>
            </a:pPr>
            <a:r>
              <a:rPr lang="en-GB" sz="1100" dirty="0" smtClean="0">
                <a:solidFill>
                  <a:schemeClr val="bg2">
                    <a:lumMod val="50000"/>
                  </a:schemeClr>
                </a:solidFill>
              </a:rPr>
              <a:t>Pension</a:t>
            </a:r>
            <a:endParaRPr lang="en-GB" sz="1100" dirty="0">
              <a:solidFill>
                <a:schemeClr val="bg2">
                  <a:lumMod val="50000"/>
                </a:schemeClr>
              </a:solidFill>
            </a:endParaRPr>
          </a:p>
        </p:txBody>
      </p:sp>
      <p:sp>
        <p:nvSpPr>
          <p:cNvPr id="21" name="Rounded Rectangle 20"/>
          <p:cNvSpPr/>
          <p:nvPr/>
        </p:nvSpPr>
        <p:spPr>
          <a:xfrm>
            <a:off x="1204856" y="2530271"/>
            <a:ext cx="1764254" cy="5486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600" dirty="0" smtClean="0">
                <a:solidFill>
                  <a:schemeClr val="bg2">
                    <a:lumMod val="50000"/>
                  </a:schemeClr>
                </a:solidFill>
              </a:rPr>
              <a:t>Bankrupt individual</a:t>
            </a:r>
            <a:endParaRPr lang="en-GB" sz="1600" dirty="0">
              <a:solidFill>
                <a:schemeClr val="bg2">
                  <a:lumMod val="50000"/>
                </a:schemeClr>
              </a:solidFill>
            </a:endParaRPr>
          </a:p>
        </p:txBody>
      </p:sp>
      <p:cxnSp>
        <p:nvCxnSpPr>
          <p:cNvPr id="22" name="Straight Arrow Connector 21"/>
          <p:cNvCxnSpPr/>
          <p:nvPr/>
        </p:nvCxnSpPr>
        <p:spPr>
          <a:xfrm>
            <a:off x="2086983" y="3151384"/>
            <a:ext cx="0" cy="355609"/>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23" name="Rounded Rectangle 22"/>
          <p:cNvSpPr/>
          <p:nvPr/>
        </p:nvSpPr>
        <p:spPr>
          <a:xfrm>
            <a:off x="1204856" y="3614569"/>
            <a:ext cx="1764254" cy="5707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050" dirty="0" smtClean="0">
                <a:solidFill>
                  <a:schemeClr val="bg2">
                    <a:lumMod val="50000"/>
                  </a:schemeClr>
                </a:solidFill>
              </a:rPr>
              <a:t>Lives and works subject to restrictions and duties</a:t>
            </a:r>
            <a:endParaRPr lang="en-GB" sz="1050" dirty="0">
              <a:solidFill>
                <a:schemeClr val="bg2">
                  <a:lumMod val="50000"/>
                </a:schemeClr>
              </a:solidFill>
            </a:endParaRPr>
          </a:p>
        </p:txBody>
      </p:sp>
      <p:cxnSp>
        <p:nvCxnSpPr>
          <p:cNvPr id="24" name="Straight Arrow Connector 23"/>
          <p:cNvCxnSpPr/>
          <p:nvPr/>
        </p:nvCxnSpPr>
        <p:spPr>
          <a:xfrm>
            <a:off x="2086983" y="4293485"/>
            <a:ext cx="0" cy="41836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25" name="Rounded Rectangle 24"/>
          <p:cNvSpPr/>
          <p:nvPr/>
        </p:nvSpPr>
        <p:spPr>
          <a:xfrm>
            <a:off x="1204856" y="4811611"/>
            <a:ext cx="1764254" cy="57076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050" dirty="0"/>
              <a:t>1 Year</a:t>
            </a:r>
          </a:p>
          <a:p>
            <a:pPr algn="ctr"/>
            <a:r>
              <a:rPr lang="en-GB" sz="1050" dirty="0"/>
              <a:t>Automatic </a:t>
            </a:r>
            <a:r>
              <a:rPr lang="en-GB" sz="1050" dirty="0" smtClean="0"/>
              <a:t>discharge</a:t>
            </a:r>
            <a:endParaRPr lang="en-GB" sz="1050" dirty="0"/>
          </a:p>
        </p:txBody>
      </p:sp>
      <p:cxnSp>
        <p:nvCxnSpPr>
          <p:cNvPr id="36" name="Straight Arrow Connector 35"/>
          <p:cNvCxnSpPr/>
          <p:nvPr/>
        </p:nvCxnSpPr>
        <p:spPr>
          <a:xfrm flipH="1">
            <a:off x="3083857" y="2173376"/>
            <a:ext cx="1208444" cy="37287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grpSp>
        <p:nvGrpSpPr>
          <p:cNvPr id="27" name="Group 26"/>
          <p:cNvGrpSpPr/>
          <p:nvPr/>
        </p:nvGrpSpPr>
        <p:grpSpPr>
          <a:xfrm>
            <a:off x="2495774" y="2362701"/>
            <a:ext cx="5986630" cy="3500217"/>
            <a:chOff x="2495774" y="2362701"/>
            <a:chExt cx="5986630" cy="3500217"/>
          </a:xfrm>
        </p:grpSpPr>
        <p:sp>
          <p:nvSpPr>
            <p:cNvPr id="29" name="TextBox 28"/>
            <p:cNvSpPr txBox="1"/>
            <p:nvPr/>
          </p:nvSpPr>
          <p:spPr>
            <a:xfrm rot="21337250">
              <a:off x="4100456" y="5191760"/>
              <a:ext cx="2406127" cy="430887"/>
            </a:xfrm>
            <a:prstGeom prst="rect">
              <a:avLst/>
            </a:prstGeom>
            <a:noFill/>
          </p:spPr>
          <p:txBody>
            <a:bodyPr wrap="square" rtlCol="0">
              <a:spAutoFit/>
            </a:bodyPr>
            <a:lstStyle/>
            <a:p>
              <a:r>
                <a:rPr lang="en-GB" sz="1100" dirty="0" smtClean="0">
                  <a:solidFill>
                    <a:srgbClr val="CDCBBF"/>
                  </a:solidFill>
                </a:rPr>
                <a:t>Interest in home returned to individual if unrealised after 3 years</a:t>
              </a:r>
              <a:endParaRPr lang="en-GB" sz="1100" dirty="0">
                <a:solidFill>
                  <a:srgbClr val="CDCBBF"/>
                </a:solidFill>
              </a:endParaRPr>
            </a:p>
          </p:txBody>
        </p:sp>
        <p:cxnSp>
          <p:nvCxnSpPr>
            <p:cNvPr id="32" name="Straight Arrow Connector 31"/>
            <p:cNvCxnSpPr/>
            <p:nvPr/>
          </p:nvCxnSpPr>
          <p:spPr>
            <a:xfrm flipV="1">
              <a:off x="3990913" y="4789632"/>
              <a:ext cx="2848984" cy="5688"/>
            </a:xfrm>
            <a:prstGeom prst="straightConnector1">
              <a:avLst/>
            </a:prstGeom>
            <a:ln>
              <a:solidFill>
                <a:srgbClr val="CDCBBF"/>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4013215" y="3943685"/>
              <a:ext cx="2848984" cy="5688"/>
            </a:xfrm>
            <a:prstGeom prst="straightConnector1">
              <a:avLst/>
            </a:prstGeom>
            <a:ln>
              <a:solidFill>
                <a:srgbClr val="CDCBBF"/>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331739" y="3608575"/>
              <a:ext cx="2406127" cy="261610"/>
            </a:xfrm>
            <a:prstGeom prst="rect">
              <a:avLst/>
            </a:prstGeom>
            <a:noFill/>
          </p:spPr>
          <p:txBody>
            <a:bodyPr wrap="square" rtlCol="0">
              <a:spAutoFit/>
            </a:bodyPr>
            <a:lstStyle/>
            <a:p>
              <a:r>
                <a:rPr lang="en-GB" sz="1100" dirty="0" smtClean="0">
                  <a:solidFill>
                    <a:srgbClr val="CDCBBF"/>
                  </a:solidFill>
                </a:rPr>
                <a:t>Income payments for 3 years </a:t>
              </a:r>
              <a:endParaRPr lang="en-GB" sz="1100" dirty="0">
                <a:solidFill>
                  <a:srgbClr val="CDCBBF"/>
                </a:solidFill>
              </a:endParaRPr>
            </a:p>
          </p:txBody>
        </p:sp>
        <p:sp>
          <p:nvSpPr>
            <p:cNvPr id="39" name="TextBox 38"/>
            <p:cNvSpPr txBox="1"/>
            <p:nvPr/>
          </p:nvSpPr>
          <p:spPr>
            <a:xfrm>
              <a:off x="4141687" y="4294683"/>
              <a:ext cx="2786232" cy="430887"/>
            </a:xfrm>
            <a:prstGeom prst="rect">
              <a:avLst/>
            </a:prstGeom>
            <a:noFill/>
          </p:spPr>
          <p:txBody>
            <a:bodyPr wrap="square" rtlCol="0">
              <a:spAutoFit/>
            </a:bodyPr>
            <a:lstStyle/>
            <a:p>
              <a:r>
                <a:rPr lang="en-GB" sz="1100" dirty="0" smtClean="0">
                  <a:solidFill>
                    <a:srgbClr val="CDCBBF"/>
                  </a:solidFill>
                </a:rPr>
                <a:t>After acquired property (until discharged and subject to trustee giving notice)</a:t>
              </a:r>
              <a:endParaRPr lang="en-GB" sz="1100" dirty="0">
                <a:solidFill>
                  <a:srgbClr val="CDCBBF"/>
                </a:solidFill>
              </a:endParaRPr>
            </a:p>
          </p:txBody>
        </p:sp>
        <p:cxnSp>
          <p:nvCxnSpPr>
            <p:cNvPr id="40" name="Straight Arrow Connector 39"/>
            <p:cNvCxnSpPr/>
            <p:nvPr/>
          </p:nvCxnSpPr>
          <p:spPr>
            <a:xfrm flipV="1">
              <a:off x="3957460" y="2653051"/>
              <a:ext cx="2848984" cy="5688"/>
            </a:xfrm>
            <a:prstGeom prst="straightConnector1">
              <a:avLst/>
            </a:prstGeom>
            <a:ln>
              <a:solidFill>
                <a:srgbClr val="CDCBBF"/>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115297" y="2362701"/>
              <a:ext cx="2406127" cy="261610"/>
            </a:xfrm>
            <a:prstGeom prst="rect">
              <a:avLst/>
            </a:prstGeom>
            <a:noFill/>
          </p:spPr>
          <p:txBody>
            <a:bodyPr wrap="square" rtlCol="0">
              <a:spAutoFit/>
            </a:bodyPr>
            <a:lstStyle/>
            <a:p>
              <a:pPr algn="ctr"/>
              <a:r>
                <a:rPr lang="en-GB" sz="1100" dirty="0" smtClean="0">
                  <a:solidFill>
                    <a:srgbClr val="CDCBBF"/>
                  </a:solidFill>
                </a:rPr>
                <a:t>Interview with OR</a:t>
              </a:r>
              <a:endParaRPr lang="en-GB" sz="1100" dirty="0">
                <a:solidFill>
                  <a:srgbClr val="CDCBBF"/>
                </a:solidFill>
              </a:endParaRPr>
            </a:p>
          </p:txBody>
        </p:sp>
        <p:cxnSp>
          <p:nvCxnSpPr>
            <p:cNvPr id="42" name="Straight Arrow Connector 41"/>
            <p:cNvCxnSpPr/>
            <p:nvPr/>
          </p:nvCxnSpPr>
          <p:spPr>
            <a:xfrm flipV="1">
              <a:off x="3993886" y="3316022"/>
              <a:ext cx="2848984" cy="5688"/>
            </a:xfrm>
            <a:prstGeom prst="straightConnector1">
              <a:avLst/>
            </a:prstGeom>
            <a:ln>
              <a:solidFill>
                <a:srgbClr val="CDCBBF"/>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212341" y="2974393"/>
              <a:ext cx="2406127" cy="261610"/>
            </a:xfrm>
            <a:prstGeom prst="rect">
              <a:avLst/>
            </a:prstGeom>
            <a:noFill/>
          </p:spPr>
          <p:txBody>
            <a:bodyPr wrap="square" rtlCol="0">
              <a:spAutoFit/>
            </a:bodyPr>
            <a:lstStyle/>
            <a:p>
              <a:pPr algn="ctr"/>
              <a:r>
                <a:rPr lang="en-GB" sz="1100" dirty="0" smtClean="0">
                  <a:solidFill>
                    <a:srgbClr val="CDCBBF"/>
                  </a:solidFill>
                </a:rPr>
                <a:t>Statement of assets and liabilities</a:t>
              </a:r>
              <a:endParaRPr lang="en-GB" sz="1100" dirty="0">
                <a:solidFill>
                  <a:srgbClr val="CDCBBF"/>
                </a:solidFill>
              </a:endParaRPr>
            </a:p>
          </p:txBody>
        </p:sp>
        <p:cxnSp>
          <p:nvCxnSpPr>
            <p:cNvPr id="44" name="Straight Arrow Connector 43"/>
            <p:cNvCxnSpPr/>
            <p:nvPr/>
          </p:nvCxnSpPr>
          <p:spPr>
            <a:xfrm flipH="1">
              <a:off x="2495774" y="5382376"/>
              <a:ext cx="5986630" cy="480542"/>
            </a:xfrm>
            <a:prstGeom prst="straightConnector1">
              <a:avLst/>
            </a:prstGeom>
            <a:ln>
              <a:solidFill>
                <a:srgbClr val="CDCBBF"/>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1105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p:txBody>
          <a:bodyPr/>
          <a:lstStyle/>
          <a:p>
            <a:r>
              <a:rPr lang="en-GB" dirty="0" smtClean="0"/>
              <a:t>Kanika kitchlu-connolly</a:t>
            </a:r>
            <a:endParaRPr lang="en-GB" dirty="0"/>
          </a:p>
        </p:txBody>
      </p:sp>
      <p:sp>
        <p:nvSpPr>
          <p:cNvPr id="4" name="Text Placeholder 3"/>
          <p:cNvSpPr>
            <a:spLocks noGrp="1"/>
          </p:cNvSpPr>
          <p:nvPr>
            <p:ph type="body" sz="quarter" idx="12"/>
          </p:nvPr>
        </p:nvSpPr>
        <p:spPr>
          <a:xfrm>
            <a:off x="3864890" y="2372883"/>
            <a:ext cx="7702697" cy="336863"/>
          </a:xfrm>
        </p:spPr>
        <p:txBody>
          <a:bodyPr/>
          <a:lstStyle/>
          <a:p>
            <a:r>
              <a:rPr lang="en-GB" dirty="0" smtClean="0"/>
              <a:t>Director</a:t>
            </a:r>
            <a:endParaRPr lang="en-GB" dirty="0"/>
          </a:p>
        </p:txBody>
      </p:sp>
      <p:sp>
        <p:nvSpPr>
          <p:cNvPr id="3" name="TextBox 2"/>
          <p:cNvSpPr txBox="1"/>
          <p:nvPr/>
        </p:nvSpPr>
        <p:spPr>
          <a:xfrm>
            <a:off x="3879212" y="3036751"/>
            <a:ext cx="7985686" cy="3385542"/>
          </a:xfrm>
          <a:prstGeom prst="rect">
            <a:avLst/>
          </a:prstGeom>
          <a:noFill/>
        </p:spPr>
        <p:txBody>
          <a:bodyPr wrap="square" rtlCol="0">
            <a:spAutoFit/>
          </a:bodyPr>
          <a:lstStyle/>
          <a:p>
            <a:r>
              <a:rPr lang="en-GB" sz="1400" dirty="0" smtClean="0"/>
              <a:t>Kanika's </a:t>
            </a:r>
            <a:r>
              <a:rPr lang="en-GB" sz="1400" dirty="0"/>
              <a:t>practice covers general commercial litigation matters with a focus on contentious insolvency, fraud and asset </a:t>
            </a:r>
            <a:r>
              <a:rPr lang="en-GB" sz="1400" dirty="0" smtClean="0"/>
              <a:t>recovery, often within an international and cross-border context. </a:t>
            </a:r>
            <a:r>
              <a:rPr lang="en-GB" sz="1400" dirty="0"/>
              <a:t>Kanika deals with both corporate and personal insolvencies and her breadth of knowledge and experience </a:t>
            </a:r>
            <a:r>
              <a:rPr lang="en-GB" sz="1400" dirty="0" smtClean="0"/>
              <a:t>of recovery options, with particular reference to insolvency, ensures </a:t>
            </a:r>
            <a:r>
              <a:rPr lang="en-GB" sz="1400" dirty="0"/>
              <a:t>that she is able to apply pressure, as and when necessary, to obtain the right results. </a:t>
            </a:r>
          </a:p>
          <a:p>
            <a:r>
              <a:rPr lang="en-GB" sz="1400" dirty="0"/>
              <a:t> </a:t>
            </a:r>
          </a:p>
          <a:p>
            <a:r>
              <a:rPr lang="en-GB" sz="1400" dirty="0" err="1"/>
              <a:t>Kanika's</a:t>
            </a:r>
            <a:r>
              <a:rPr lang="en-GB" sz="1400" dirty="0"/>
              <a:t> main client base is insolvency practitioners but she also acts for directors of companies, advising them in relation to their duties as regards the company's creditors and shareholders.</a:t>
            </a:r>
          </a:p>
          <a:p>
            <a:r>
              <a:rPr lang="en-GB" sz="1400" dirty="0"/>
              <a:t> </a:t>
            </a:r>
          </a:p>
          <a:p>
            <a:r>
              <a:rPr lang="en-GB" sz="1400" dirty="0"/>
              <a:t>More recently, Kanika has been turning her attention to the Indian Insolvency and Bankruptcy Code 2016 gaining an in-depth understanding of the legislation, its mechanics and challenges</a:t>
            </a:r>
            <a:r>
              <a:rPr lang="en-GB" sz="1400" dirty="0" smtClean="0"/>
              <a:t>.</a:t>
            </a:r>
          </a:p>
          <a:p>
            <a:endParaRPr lang="en-GB" sz="1400" dirty="0"/>
          </a:p>
          <a:p>
            <a:r>
              <a:rPr lang="en-GB" sz="1400" dirty="0" smtClean="0"/>
              <a:t>Kanika has recently been recognised as a “recommended” lawyer in the Corporate Restructuring and Insolvency space in the Legal 500 directories.</a:t>
            </a:r>
            <a:endParaRPr lang="en-GB" sz="1400" dirty="0"/>
          </a:p>
          <a:p>
            <a:endParaRPr lang="en-GB" dirty="0"/>
          </a:p>
        </p:txBody>
      </p:sp>
      <p:pic>
        <p:nvPicPr>
          <p:cNvPr id="1026" name="Picture 2" descr="C:\Users\kkc\Desktop\profile pic.jpg"/>
          <p:cNvPicPr>
            <a:picLocks noChangeAspect="1" noChangeArrowheads="1"/>
          </p:cNvPicPr>
          <p:nvPr/>
        </p:nvPicPr>
        <p:blipFill rotWithShape="1">
          <a:blip r:embed="rId3">
            <a:extLst>
              <a:ext uri="{28A0092B-C50C-407E-A947-70E740481C1C}">
                <a14:useLocalDpi xmlns:a14="http://schemas.microsoft.com/office/drawing/2010/main" val="0"/>
              </a:ext>
            </a:extLst>
          </a:blip>
          <a:srcRect t="13808"/>
          <a:stretch/>
        </p:blipFill>
        <p:spPr bwMode="auto">
          <a:xfrm>
            <a:off x="459261" y="1973768"/>
            <a:ext cx="3057525" cy="36196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a:blip r:embed="rId4" cstate="screen">
            <a:extLst>
              <a:ext uri="{28A0092B-C50C-407E-A947-70E740481C1C}">
                <a14:useLocalDpi xmlns:a14="http://schemas.microsoft.com/office/drawing/2010/main" val="0"/>
              </a:ext>
            </a:extLst>
          </a:blip>
          <a:stretch>
            <a:fillRect/>
          </a:stretch>
        </p:blipFill>
        <p:spPr>
          <a:xfrm>
            <a:off x="9620250" y="6193790"/>
            <a:ext cx="2571750" cy="664210"/>
          </a:xfrm>
          <a:prstGeom prst="rect">
            <a:avLst/>
          </a:prstGeom>
        </p:spPr>
      </p:pic>
      <p:sp>
        <p:nvSpPr>
          <p:cNvPr id="7" name="Text Placeholder 3"/>
          <p:cNvSpPr txBox="1">
            <a:spLocks/>
          </p:cNvSpPr>
          <p:nvPr/>
        </p:nvSpPr>
        <p:spPr>
          <a:xfrm>
            <a:off x="433344" y="5752134"/>
            <a:ext cx="3083442" cy="56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eaLnBrk="1" hangingPunct="1">
              <a:spcBef>
                <a:spcPts val="1600"/>
              </a:spcBef>
              <a:spcAft>
                <a:spcPts val="0"/>
              </a:spcAft>
              <a:buClr>
                <a:srgbClr val="FF0000"/>
              </a:buClr>
              <a:buFont typeface="Arial" panose="020B0604020202020204" pitchFamily="34" charset="0"/>
              <a:buNone/>
              <a:defRPr sz="1867" i="1" baseline="0">
                <a:solidFill>
                  <a:srgbClr val="999085"/>
                </a:solidFill>
                <a:latin typeface="Arial" panose="020B0604020202020204" pitchFamily="34" charset="0"/>
                <a:cs typeface="Arial" panose="020B0604020202020204" pitchFamily="34" charset="0"/>
              </a:defRPr>
            </a:lvl1pPr>
            <a:lvl2pPr marL="1295368" indent="-571486" eaLnBrk="1" hangingPunct="1">
              <a:spcBef>
                <a:spcPts val="800"/>
              </a:spcBef>
              <a:spcAft>
                <a:spcPts val="0"/>
              </a:spcAft>
              <a:buClr>
                <a:srgbClr val="FF0000"/>
              </a:buClr>
              <a:buFont typeface="+mj-lt"/>
              <a:buAutoNum type="arabicPeriod"/>
              <a:defRPr sz="2667" baseline="0">
                <a:latin typeface="+mn-lt"/>
              </a:defRPr>
            </a:lvl2pPr>
            <a:lvl3pPr marL="1828754" indent="-516454" eaLnBrk="1" hangingPunct="1">
              <a:spcBef>
                <a:spcPts val="800"/>
              </a:spcBef>
              <a:spcAft>
                <a:spcPts val="0"/>
              </a:spcAft>
              <a:buClr>
                <a:srgbClr val="FF0000"/>
              </a:buClr>
              <a:buFont typeface="+mj-lt"/>
              <a:buAutoNum type="arabicPeriod"/>
              <a:defRPr sz="2667">
                <a:latin typeface="+mn-lt"/>
              </a:defRPr>
            </a:lvl3pPr>
            <a:lvl4pPr marL="2398124" indent="-482588" eaLnBrk="1" hangingPunct="1">
              <a:spcBef>
                <a:spcPts val="800"/>
              </a:spcBef>
              <a:spcAft>
                <a:spcPts val="0"/>
              </a:spcAft>
              <a:buClr>
                <a:srgbClr val="FF0000"/>
              </a:buClr>
              <a:buFont typeface="Arial" panose="020B0604020202020204" pitchFamily="34" charset="0"/>
              <a:buChar char="‒"/>
              <a:defRPr sz="2667">
                <a:latin typeface="+mn-lt"/>
              </a:defRPr>
            </a:lvl4pPr>
            <a:lvl5pPr marL="2868012" indent="-429673" eaLnBrk="1" hangingPunct="1">
              <a:spcBef>
                <a:spcPts val="800"/>
              </a:spcBef>
              <a:spcAft>
                <a:spcPts val="0"/>
              </a:spcAft>
              <a:buClr>
                <a:srgbClr val="FF0000"/>
              </a:buClr>
              <a:buFont typeface="Arial" panose="020B0604020202020204" pitchFamily="34" charset="0"/>
              <a:buChar char="•"/>
              <a:defRPr sz="2667">
                <a:latin typeface="+mn-lt"/>
              </a:defRPr>
            </a:lvl5pPr>
            <a:lvl6pPr marL="3352716" indent="-304792" fontAlgn="base">
              <a:spcBef>
                <a:spcPct val="20000"/>
              </a:spcBef>
              <a:spcAft>
                <a:spcPct val="0"/>
              </a:spcAft>
              <a:buChar char="»"/>
              <a:defRPr sz="2667">
                <a:latin typeface="+mn-lt"/>
              </a:defRPr>
            </a:lvl6pPr>
            <a:lvl7pPr marL="3962301" indent="-304792" fontAlgn="base">
              <a:spcBef>
                <a:spcPct val="20000"/>
              </a:spcBef>
              <a:spcAft>
                <a:spcPct val="0"/>
              </a:spcAft>
              <a:buChar char="»"/>
              <a:defRPr sz="2667">
                <a:latin typeface="+mn-lt"/>
              </a:defRPr>
            </a:lvl7pPr>
            <a:lvl8pPr marL="4571886" indent="-304792" fontAlgn="base">
              <a:spcBef>
                <a:spcPct val="20000"/>
              </a:spcBef>
              <a:spcAft>
                <a:spcPct val="0"/>
              </a:spcAft>
              <a:buChar char="»"/>
              <a:defRPr sz="2667">
                <a:latin typeface="+mn-lt"/>
              </a:defRPr>
            </a:lvl8pPr>
            <a:lvl9pPr marL="5181470" indent="-304792" fontAlgn="base">
              <a:spcBef>
                <a:spcPct val="20000"/>
              </a:spcBef>
              <a:spcAft>
                <a:spcPct val="0"/>
              </a:spcAft>
              <a:buChar char="»"/>
              <a:defRPr sz="2667">
                <a:latin typeface="+mn-lt"/>
              </a:defRPr>
            </a:lvl9pPr>
          </a:lstStyle>
          <a:p>
            <a:r>
              <a:rPr lang="en-GB" sz="1000" i="0" dirty="0" smtClean="0"/>
              <a:t>E Kanika.kitchlu-connolly@gowlingwlg.com</a:t>
            </a:r>
            <a:br>
              <a:rPr lang="en-GB" sz="1000" i="0" dirty="0" smtClean="0"/>
            </a:br>
            <a:r>
              <a:rPr lang="en-GB" sz="1000" i="0" dirty="0" smtClean="0"/>
              <a:t>T +44 (0)20 7759 6789</a:t>
            </a:r>
          </a:p>
        </p:txBody>
      </p:sp>
      <p:cxnSp>
        <p:nvCxnSpPr>
          <p:cNvPr id="8" name="Straight Connector 7"/>
          <p:cNvCxnSpPr/>
          <p:nvPr/>
        </p:nvCxnSpPr>
        <p:spPr>
          <a:xfrm>
            <a:off x="433344" y="5752134"/>
            <a:ext cx="3083442"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1864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discharge</a:t>
            </a:r>
            <a:endParaRPr lang="en-GB" dirty="0"/>
          </a:p>
        </p:txBody>
      </p:sp>
      <p:sp>
        <p:nvSpPr>
          <p:cNvPr id="3" name="Content Placeholder 2"/>
          <p:cNvSpPr>
            <a:spLocks noGrp="1"/>
          </p:cNvSpPr>
          <p:nvPr>
            <p:ph idx="1"/>
          </p:nvPr>
        </p:nvSpPr>
        <p:spPr/>
        <p:txBody>
          <a:bodyPr/>
          <a:lstStyle/>
          <a:p>
            <a:r>
              <a:rPr lang="en-GB" dirty="0"/>
              <a:t>Automatic </a:t>
            </a:r>
            <a:r>
              <a:rPr lang="en-GB" dirty="0" smtClean="0"/>
              <a:t>discharge after 12 months</a:t>
            </a:r>
            <a:endParaRPr lang="en-GB" dirty="0"/>
          </a:p>
          <a:p>
            <a:r>
              <a:rPr lang="en-GB" dirty="0"/>
              <a:t>Suspension of automatic </a:t>
            </a:r>
            <a:r>
              <a:rPr lang="en-GB" dirty="0" smtClean="0"/>
              <a:t>discharge</a:t>
            </a:r>
          </a:p>
          <a:p>
            <a:pPr lvl="1"/>
            <a:r>
              <a:rPr lang="en-GB" dirty="0" smtClean="0"/>
              <a:t>Court application</a:t>
            </a:r>
          </a:p>
          <a:p>
            <a:pPr lvl="1"/>
            <a:r>
              <a:rPr lang="en-GB" dirty="0" smtClean="0"/>
              <a:t>Can be indefinite</a:t>
            </a:r>
          </a:p>
          <a:p>
            <a:r>
              <a:rPr lang="en-GB" dirty="0" smtClean="0"/>
              <a:t>Trustee remains in office despite discharge</a:t>
            </a:r>
          </a:p>
          <a:p>
            <a:pPr marL="0" indent="0">
              <a:buNone/>
            </a:pPr>
            <a:endParaRPr lang="en-GB" dirty="0"/>
          </a:p>
        </p:txBody>
      </p:sp>
    </p:spTree>
    <p:extLst>
      <p:ext uri="{BB962C8B-B14F-4D97-AF65-F5344CB8AC3E}">
        <p14:creationId xmlns:p14="http://schemas.microsoft.com/office/powerpoint/2010/main" val="130923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 of bankruptcy on the bankrupt</a:t>
            </a:r>
            <a:endParaRPr lang="en-GB" dirty="0"/>
          </a:p>
        </p:txBody>
      </p:sp>
      <p:sp>
        <p:nvSpPr>
          <p:cNvPr id="4" name="Rounded Rectangle 3"/>
          <p:cNvSpPr/>
          <p:nvPr/>
        </p:nvSpPr>
        <p:spPr>
          <a:xfrm>
            <a:off x="4421393" y="1592126"/>
            <a:ext cx="1764254" cy="5486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smtClean="0">
                <a:solidFill>
                  <a:schemeClr val="bg2">
                    <a:lumMod val="50000"/>
                  </a:schemeClr>
                </a:solidFill>
              </a:rPr>
              <a:t>Bankruptcy order</a:t>
            </a:r>
            <a:endParaRPr lang="en-GB" dirty="0">
              <a:solidFill>
                <a:schemeClr val="bg2">
                  <a:lumMod val="50000"/>
                </a:schemeClr>
              </a:solidFill>
            </a:endParaRPr>
          </a:p>
        </p:txBody>
      </p:sp>
      <p:sp>
        <p:nvSpPr>
          <p:cNvPr id="6" name="TextBox 5"/>
          <p:cNvSpPr txBox="1"/>
          <p:nvPr/>
        </p:nvSpPr>
        <p:spPr>
          <a:xfrm>
            <a:off x="1204856" y="1592126"/>
            <a:ext cx="1947133" cy="369332"/>
          </a:xfrm>
          <a:prstGeom prst="rect">
            <a:avLst/>
          </a:prstGeom>
          <a:noFill/>
        </p:spPr>
        <p:txBody>
          <a:bodyPr wrap="square" rtlCol="0">
            <a:spAutoFit/>
          </a:bodyPr>
          <a:lstStyle/>
          <a:p>
            <a:r>
              <a:rPr lang="en-GB" u="sng" dirty="0" smtClean="0"/>
              <a:t>Life of individual</a:t>
            </a:r>
            <a:endParaRPr lang="en-GB" u="sng" dirty="0"/>
          </a:p>
        </p:txBody>
      </p:sp>
      <p:sp>
        <p:nvSpPr>
          <p:cNvPr id="7" name="TextBox 6"/>
          <p:cNvSpPr txBox="1"/>
          <p:nvPr/>
        </p:nvSpPr>
        <p:spPr>
          <a:xfrm>
            <a:off x="7759845" y="1592126"/>
            <a:ext cx="2176629" cy="369332"/>
          </a:xfrm>
          <a:prstGeom prst="rect">
            <a:avLst/>
          </a:prstGeom>
          <a:noFill/>
        </p:spPr>
        <p:txBody>
          <a:bodyPr wrap="square" rtlCol="0">
            <a:spAutoFit/>
          </a:bodyPr>
          <a:lstStyle/>
          <a:p>
            <a:r>
              <a:rPr lang="en-GB" u="sng" dirty="0" smtClean="0">
                <a:solidFill>
                  <a:schemeClr val="bg2">
                    <a:lumMod val="50000"/>
                  </a:schemeClr>
                </a:solidFill>
              </a:rPr>
              <a:t>Insolvency estate</a:t>
            </a:r>
            <a:endParaRPr lang="en-GB" u="sng" dirty="0">
              <a:solidFill>
                <a:schemeClr val="bg2">
                  <a:lumMod val="50000"/>
                </a:schemeClr>
              </a:solidFill>
            </a:endParaRPr>
          </a:p>
        </p:txBody>
      </p:sp>
      <p:sp>
        <p:nvSpPr>
          <p:cNvPr id="8" name="Rounded Rectangle 7"/>
          <p:cNvSpPr/>
          <p:nvPr/>
        </p:nvSpPr>
        <p:spPr>
          <a:xfrm>
            <a:off x="7768814" y="2397437"/>
            <a:ext cx="1764254" cy="5486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600" dirty="0">
                <a:solidFill>
                  <a:schemeClr val="bg2">
                    <a:lumMod val="50000"/>
                  </a:schemeClr>
                </a:solidFill>
              </a:rPr>
              <a:t>Official Receiver</a:t>
            </a:r>
          </a:p>
        </p:txBody>
      </p:sp>
      <p:sp>
        <p:nvSpPr>
          <p:cNvPr id="10" name="TextBox 9"/>
          <p:cNvSpPr txBox="1"/>
          <p:nvPr/>
        </p:nvSpPr>
        <p:spPr>
          <a:xfrm>
            <a:off x="7680959" y="1925322"/>
            <a:ext cx="2406127" cy="430887"/>
          </a:xfrm>
          <a:prstGeom prst="rect">
            <a:avLst/>
          </a:prstGeom>
          <a:noFill/>
        </p:spPr>
        <p:txBody>
          <a:bodyPr wrap="square" rtlCol="0">
            <a:spAutoFit/>
          </a:bodyPr>
          <a:lstStyle/>
          <a:p>
            <a:r>
              <a:rPr lang="en-GB" sz="1100" dirty="0" smtClean="0">
                <a:solidFill>
                  <a:schemeClr val="bg2">
                    <a:lumMod val="50000"/>
                  </a:schemeClr>
                </a:solidFill>
              </a:rPr>
              <a:t>- Assets (excluding essentials)</a:t>
            </a:r>
          </a:p>
          <a:p>
            <a:r>
              <a:rPr lang="en-GB" sz="1100" dirty="0" smtClean="0">
                <a:solidFill>
                  <a:schemeClr val="bg2">
                    <a:lumMod val="50000"/>
                  </a:schemeClr>
                </a:solidFill>
              </a:rPr>
              <a:t>- Liabilities</a:t>
            </a:r>
            <a:endParaRPr lang="en-GB" sz="1100" dirty="0">
              <a:solidFill>
                <a:schemeClr val="bg2">
                  <a:lumMod val="50000"/>
                </a:schemeClr>
              </a:solidFill>
            </a:endParaRPr>
          </a:p>
        </p:txBody>
      </p:sp>
      <p:sp>
        <p:nvSpPr>
          <p:cNvPr id="11" name="Rounded Rectangle 10"/>
          <p:cNvSpPr/>
          <p:nvPr/>
        </p:nvSpPr>
        <p:spPr>
          <a:xfrm>
            <a:off x="7792122" y="3076388"/>
            <a:ext cx="1764254" cy="5486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600" dirty="0">
                <a:solidFill>
                  <a:schemeClr val="bg2">
                    <a:lumMod val="50000"/>
                  </a:schemeClr>
                </a:solidFill>
              </a:rPr>
              <a:t>IP appointed as trustee?</a:t>
            </a:r>
          </a:p>
        </p:txBody>
      </p:sp>
      <p:cxnSp>
        <p:nvCxnSpPr>
          <p:cNvPr id="13" name="Straight Arrow Connector 12"/>
          <p:cNvCxnSpPr/>
          <p:nvPr/>
        </p:nvCxnSpPr>
        <p:spPr>
          <a:xfrm>
            <a:off x="8674249" y="3722149"/>
            <a:ext cx="0" cy="51636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4" name="Rounded Rectangle 13"/>
          <p:cNvSpPr/>
          <p:nvPr/>
        </p:nvSpPr>
        <p:spPr>
          <a:xfrm>
            <a:off x="7792122" y="4292914"/>
            <a:ext cx="1764254" cy="7954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050" dirty="0" smtClean="0">
                <a:solidFill>
                  <a:schemeClr val="bg2">
                    <a:lumMod val="50000"/>
                  </a:schemeClr>
                </a:solidFill>
              </a:rPr>
              <a:t>Administer estate, investigate, realise assets and distribute to creditors</a:t>
            </a:r>
            <a:endParaRPr lang="en-GB" sz="1050" dirty="0">
              <a:solidFill>
                <a:schemeClr val="bg2">
                  <a:lumMod val="50000"/>
                </a:schemeClr>
              </a:solidFill>
            </a:endParaRPr>
          </a:p>
        </p:txBody>
      </p:sp>
      <p:cxnSp>
        <p:nvCxnSpPr>
          <p:cNvPr id="15" name="Straight Arrow Connector 14"/>
          <p:cNvCxnSpPr/>
          <p:nvPr/>
        </p:nvCxnSpPr>
        <p:spPr>
          <a:xfrm>
            <a:off x="8674249" y="5186982"/>
            <a:ext cx="0" cy="51636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6" name="Rounded Rectangle 15"/>
          <p:cNvSpPr/>
          <p:nvPr/>
        </p:nvSpPr>
        <p:spPr>
          <a:xfrm>
            <a:off x="7795707" y="5767321"/>
            <a:ext cx="1764254" cy="46135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050" dirty="0" smtClean="0">
                <a:solidFill>
                  <a:schemeClr val="bg2">
                    <a:lumMod val="50000"/>
                  </a:schemeClr>
                </a:solidFill>
              </a:rPr>
              <a:t>Final report and trustee vacates office</a:t>
            </a:r>
            <a:endParaRPr lang="en-GB" sz="1050" dirty="0">
              <a:solidFill>
                <a:schemeClr val="bg2">
                  <a:lumMod val="50000"/>
                </a:schemeClr>
              </a:solidFill>
            </a:endParaRPr>
          </a:p>
        </p:txBody>
      </p:sp>
      <p:cxnSp>
        <p:nvCxnSpPr>
          <p:cNvPr id="18" name="Straight Arrow Connector 17"/>
          <p:cNvCxnSpPr/>
          <p:nvPr/>
        </p:nvCxnSpPr>
        <p:spPr>
          <a:xfrm>
            <a:off x="6298602" y="2194838"/>
            <a:ext cx="1296297" cy="202599"/>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20" name="TextBox 19"/>
          <p:cNvSpPr txBox="1"/>
          <p:nvPr/>
        </p:nvSpPr>
        <p:spPr>
          <a:xfrm>
            <a:off x="1204856" y="1930107"/>
            <a:ext cx="2406127" cy="600164"/>
          </a:xfrm>
          <a:prstGeom prst="rect">
            <a:avLst/>
          </a:prstGeom>
          <a:noFill/>
        </p:spPr>
        <p:txBody>
          <a:bodyPr wrap="square" rtlCol="0">
            <a:spAutoFit/>
          </a:bodyPr>
          <a:lstStyle/>
          <a:p>
            <a:pPr marL="171450" indent="-171450">
              <a:buFontTx/>
              <a:buChar char="-"/>
            </a:pPr>
            <a:r>
              <a:rPr lang="en-GB" sz="1100" dirty="0" smtClean="0"/>
              <a:t>Personal assets</a:t>
            </a:r>
          </a:p>
          <a:p>
            <a:pPr marL="171450" indent="-171450">
              <a:buFontTx/>
              <a:buChar char="-"/>
            </a:pPr>
            <a:r>
              <a:rPr lang="en-GB" sz="1100" dirty="0" smtClean="0"/>
              <a:t>Tools of trade</a:t>
            </a:r>
          </a:p>
          <a:p>
            <a:pPr marL="171450" indent="-171450">
              <a:buFontTx/>
              <a:buChar char="-"/>
            </a:pPr>
            <a:r>
              <a:rPr lang="en-GB" sz="1100" dirty="0" smtClean="0"/>
              <a:t>Pension</a:t>
            </a:r>
            <a:endParaRPr lang="en-GB" sz="1100" dirty="0"/>
          </a:p>
        </p:txBody>
      </p:sp>
      <p:sp>
        <p:nvSpPr>
          <p:cNvPr id="21" name="Rounded Rectangle 20"/>
          <p:cNvSpPr/>
          <p:nvPr/>
        </p:nvSpPr>
        <p:spPr>
          <a:xfrm>
            <a:off x="1204856" y="2530271"/>
            <a:ext cx="1764254" cy="54864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600" dirty="0"/>
              <a:t>Bankrupt individual</a:t>
            </a:r>
          </a:p>
        </p:txBody>
      </p:sp>
      <p:cxnSp>
        <p:nvCxnSpPr>
          <p:cNvPr id="22" name="Straight Arrow Connector 21"/>
          <p:cNvCxnSpPr/>
          <p:nvPr/>
        </p:nvCxnSpPr>
        <p:spPr>
          <a:xfrm>
            <a:off x="2086983" y="3151384"/>
            <a:ext cx="0" cy="3556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1204856" y="3614569"/>
            <a:ext cx="1764254" cy="57076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050" dirty="0"/>
              <a:t>Lives and works subject to </a:t>
            </a:r>
            <a:r>
              <a:rPr lang="en-GB" sz="1050" dirty="0" smtClean="0"/>
              <a:t>restrictions and duties</a:t>
            </a:r>
            <a:endParaRPr lang="en-GB" sz="1050" dirty="0"/>
          </a:p>
        </p:txBody>
      </p:sp>
      <p:cxnSp>
        <p:nvCxnSpPr>
          <p:cNvPr id="24" name="Straight Arrow Connector 23"/>
          <p:cNvCxnSpPr/>
          <p:nvPr/>
        </p:nvCxnSpPr>
        <p:spPr>
          <a:xfrm>
            <a:off x="2086983" y="4293485"/>
            <a:ext cx="0" cy="4183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1204856" y="4811611"/>
            <a:ext cx="1764254" cy="57076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050" dirty="0"/>
              <a:t>1 Year</a:t>
            </a:r>
          </a:p>
          <a:p>
            <a:pPr algn="ctr"/>
            <a:r>
              <a:rPr lang="en-GB" sz="1050" dirty="0"/>
              <a:t>Automatic </a:t>
            </a:r>
            <a:r>
              <a:rPr lang="en-GB" sz="1050" dirty="0" smtClean="0"/>
              <a:t>discharge</a:t>
            </a:r>
            <a:endParaRPr lang="en-GB" sz="1050" dirty="0"/>
          </a:p>
        </p:txBody>
      </p:sp>
      <p:cxnSp>
        <p:nvCxnSpPr>
          <p:cNvPr id="36" name="Straight Arrow Connector 35"/>
          <p:cNvCxnSpPr/>
          <p:nvPr/>
        </p:nvCxnSpPr>
        <p:spPr>
          <a:xfrm flipH="1">
            <a:off x="3083857" y="2173376"/>
            <a:ext cx="1208444" cy="37287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grpSp>
        <p:nvGrpSpPr>
          <p:cNvPr id="27" name="Group 26"/>
          <p:cNvGrpSpPr/>
          <p:nvPr/>
        </p:nvGrpSpPr>
        <p:grpSpPr>
          <a:xfrm>
            <a:off x="2495774" y="2362701"/>
            <a:ext cx="5986630" cy="3500217"/>
            <a:chOff x="2495774" y="2362701"/>
            <a:chExt cx="5986630" cy="3500217"/>
          </a:xfrm>
        </p:grpSpPr>
        <p:cxnSp>
          <p:nvCxnSpPr>
            <p:cNvPr id="29" name="Straight Arrow Connector 28"/>
            <p:cNvCxnSpPr/>
            <p:nvPr/>
          </p:nvCxnSpPr>
          <p:spPr>
            <a:xfrm flipH="1">
              <a:off x="2495774" y="5382376"/>
              <a:ext cx="5986630" cy="480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rot="21337250">
              <a:off x="4100456" y="5191760"/>
              <a:ext cx="2406127" cy="430887"/>
            </a:xfrm>
            <a:prstGeom prst="rect">
              <a:avLst/>
            </a:prstGeom>
            <a:noFill/>
          </p:spPr>
          <p:txBody>
            <a:bodyPr wrap="square" rtlCol="0">
              <a:spAutoFit/>
            </a:bodyPr>
            <a:lstStyle/>
            <a:p>
              <a:r>
                <a:rPr lang="en-GB" sz="1100" dirty="0" smtClean="0"/>
                <a:t>Interest in home returned to individual if unrealised after 3 years</a:t>
              </a:r>
              <a:endParaRPr lang="en-GB" sz="1100" dirty="0"/>
            </a:p>
          </p:txBody>
        </p:sp>
        <p:cxnSp>
          <p:nvCxnSpPr>
            <p:cNvPr id="37" name="Straight Arrow Connector 36"/>
            <p:cNvCxnSpPr/>
            <p:nvPr/>
          </p:nvCxnSpPr>
          <p:spPr>
            <a:xfrm flipV="1">
              <a:off x="3990913" y="4789632"/>
              <a:ext cx="2848984" cy="56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4013215" y="3943685"/>
              <a:ext cx="2848984" cy="56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331739" y="3608575"/>
              <a:ext cx="2406127" cy="261610"/>
            </a:xfrm>
            <a:prstGeom prst="rect">
              <a:avLst/>
            </a:prstGeom>
            <a:noFill/>
          </p:spPr>
          <p:txBody>
            <a:bodyPr wrap="square" rtlCol="0">
              <a:spAutoFit/>
            </a:bodyPr>
            <a:lstStyle/>
            <a:p>
              <a:r>
                <a:rPr lang="en-GB" sz="1100" dirty="0" smtClean="0"/>
                <a:t>Income payments for 3 years </a:t>
              </a:r>
              <a:endParaRPr lang="en-GB" sz="1100" dirty="0"/>
            </a:p>
          </p:txBody>
        </p:sp>
        <p:sp>
          <p:nvSpPr>
            <p:cNvPr id="40" name="TextBox 39"/>
            <p:cNvSpPr txBox="1"/>
            <p:nvPr/>
          </p:nvSpPr>
          <p:spPr>
            <a:xfrm>
              <a:off x="4141687" y="4294683"/>
              <a:ext cx="2786232" cy="430887"/>
            </a:xfrm>
            <a:prstGeom prst="rect">
              <a:avLst/>
            </a:prstGeom>
            <a:noFill/>
          </p:spPr>
          <p:txBody>
            <a:bodyPr wrap="square" rtlCol="0">
              <a:spAutoFit/>
            </a:bodyPr>
            <a:lstStyle/>
            <a:p>
              <a:r>
                <a:rPr lang="en-GB" sz="1100" dirty="0" smtClean="0"/>
                <a:t>After acquired property (until discharged and subject to trustee giving notice)</a:t>
              </a:r>
              <a:endParaRPr lang="en-GB" sz="1100" dirty="0"/>
            </a:p>
          </p:txBody>
        </p:sp>
        <p:cxnSp>
          <p:nvCxnSpPr>
            <p:cNvPr id="41" name="Straight Arrow Connector 40"/>
            <p:cNvCxnSpPr/>
            <p:nvPr/>
          </p:nvCxnSpPr>
          <p:spPr>
            <a:xfrm flipV="1">
              <a:off x="3957460" y="2653051"/>
              <a:ext cx="2848984" cy="56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115297" y="2362701"/>
              <a:ext cx="2406127" cy="261610"/>
            </a:xfrm>
            <a:prstGeom prst="rect">
              <a:avLst/>
            </a:prstGeom>
            <a:noFill/>
          </p:spPr>
          <p:txBody>
            <a:bodyPr wrap="square" rtlCol="0">
              <a:spAutoFit/>
            </a:bodyPr>
            <a:lstStyle/>
            <a:p>
              <a:pPr algn="ctr"/>
              <a:r>
                <a:rPr lang="en-GB" sz="1100" dirty="0" smtClean="0"/>
                <a:t>Interview with OR</a:t>
              </a:r>
              <a:endParaRPr lang="en-GB" sz="1100" dirty="0"/>
            </a:p>
          </p:txBody>
        </p:sp>
        <p:cxnSp>
          <p:nvCxnSpPr>
            <p:cNvPr id="43" name="Straight Arrow Connector 42"/>
            <p:cNvCxnSpPr/>
            <p:nvPr/>
          </p:nvCxnSpPr>
          <p:spPr>
            <a:xfrm flipV="1">
              <a:off x="3993886" y="3316022"/>
              <a:ext cx="2848984" cy="56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212341" y="2974393"/>
              <a:ext cx="2406127" cy="261610"/>
            </a:xfrm>
            <a:prstGeom prst="rect">
              <a:avLst/>
            </a:prstGeom>
            <a:noFill/>
          </p:spPr>
          <p:txBody>
            <a:bodyPr wrap="square" rtlCol="0">
              <a:spAutoFit/>
            </a:bodyPr>
            <a:lstStyle/>
            <a:p>
              <a:pPr algn="ctr"/>
              <a:r>
                <a:rPr lang="en-GB" sz="1100" dirty="0" smtClean="0"/>
                <a:t>Statement of assets and liabilities</a:t>
              </a:r>
              <a:endParaRPr lang="en-GB" sz="1100" dirty="0"/>
            </a:p>
          </p:txBody>
        </p:sp>
      </p:grpSp>
    </p:spTree>
    <p:extLst>
      <p:ext uri="{BB962C8B-B14F-4D97-AF65-F5344CB8AC3E}">
        <p14:creationId xmlns:p14="http://schemas.microsoft.com/office/powerpoint/2010/main" val="1361610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 of bankruptcy on the bankrupt</a:t>
            </a:r>
            <a:endParaRPr lang="en-GB" dirty="0"/>
          </a:p>
        </p:txBody>
      </p:sp>
      <p:sp>
        <p:nvSpPr>
          <p:cNvPr id="3" name="Content Placeholder 2"/>
          <p:cNvSpPr>
            <a:spLocks noGrp="1"/>
          </p:cNvSpPr>
          <p:nvPr>
            <p:ph idx="1"/>
          </p:nvPr>
        </p:nvSpPr>
        <p:spPr/>
        <p:txBody>
          <a:bodyPr/>
          <a:lstStyle/>
          <a:p>
            <a:r>
              <a:rPr lang="en-GB" dirty="0" smtClean="0"/>
              <a:t>Duty </a:t>
            </a:r>
            <a:r>
              <a:rPr lang="en-GB" dirty="0"/>
              <a:t>of cooperation </a:t>
            </a:r>
            <a:endParaRPr lang="en-GB" dirty="0" smtClean="0"/>
          </a:p>
          <a:p>
            <a:r>
              <a:rPr lang="en-GB" dirty="0" smtClean="0"/>
              <a:t>Prohibition from acting as a director</a:t>
            </a:r>
          </a:p>
          <a:p>
            <a:r>
              <a:rPr lang="en-GB" dirty="0" smtClean="0"/>
              <a:t>Availability of credit lines</a:t>
            </a:r>
          </a:p>
          <a:p>
            <a:r>
              <a:rPr lang="en-GB" dirty="0" smtClean="0"/>
              <a:t>Bank accounts frozen</a:t>
            </a:r>
          </a:p>
          <a:p>
            <a:r>
              <a:rPr lang="en-GB" dirty="0" smtClean="0"/>
              <a:t>Criminal offence</a:t>
            </a:r>
            <a:endParaRPr lang="en-GB" dirty="0"/>
          </a:p>
        </p:txBody>
      </p:sp>
    </p:spTree>
    <p:extLst>
      <p:ext uri="{BB962C8B-B14F-4D97-AF65-F5344CB8AC3E}">
        <p14:creationId xmlns:p14="http://schemas.microsoft.com/office/powerpoint/2010/main" val="205035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 of Technology</a:t>
            </a:r>
            <a:endParaRPr lang="en-GB" dirty="0"/>
          </a:p>
        </p:txBody>
      </p:sp>
      <p:sp>
        <p:nvSpPr>
          <p:cNvPr id="3" name="Content Placeholder 2"/>
          <p:cNvSpPr>
            <a:spLocks noGrp="1"/>
          </p:cNvSpPr>
          <p:nvPr>
            <p:ph idx="1"/>
          </p:nvPr>
        </p:nvSpPr>
        <p:spPr/>
        <p:txBody>
          <a:bodyPr>
            <a:normAutofit/>
          </a:bodyPr>
          <a:lstStyle/>
          <a:p>
            <a:r>
              <a:rPr lang="en-GB" dirty="0"/>
              <a:t>CE Court </a:t>
            </a:r>
            <a:r>
              <a:rPr lang="en-GB" dirty="0" smtClean="0"/>
              <a:t>filing</a:t>
            </a:r>
          </a:p>
          <a:p>
            <a:r>
              <a:rPr lang="en-GB" dirty="0"/>
              <a:t>Telephone hearings and applications on </a:t>
            </a:r>
            <a:r>
              <a:rPr lang="en-GB" dirty="0" smtClean="0"/>
              <a:t>paper</a:t>
            </a:r>
          </a:p>
          <a:p>
            <a:r>
              <a:rPr lang="en-GB" dirty="0"/>
              <a:t>Companies House</a:t>
            </a:r>
          </a:p>
          <a:p>
            <a:r>
              <a:rPr lang="en-GB" dirty="0" smtClean="0"/>
              <a:t>Experian </a:t>
            </a:r>
            <a:r>
              <a:rPr lang="en-GB" dirty="0"/>
              <a:t>searches</a:t>
            </a:r>
          </a:p>
          <a:p>
            <a:r>
              <a:rPr lang="en-GB" dirty="0"/>
              <a:t>Land Registry and Land Charges searches</a:t>
            </a:r>
          </a:p>
          <a:p>
            <a:r>
              <a:rPr lang="en-GB" dirty="0" smtClean="0"/>
              <a:t>Individual </a:t>
            </a:r>
            <a:r>
              <a:rPr lang="en-GB" dirty="0"/>
              <a:t>Insolvency Register</a:t>
            </a:r>
          </a:p>
        </p:txBody>
      </p:sp>
    </p:spTree>
    <p:extLst>
      <p:ext uri="{BB962C8B-B14F-4D97-AF65-F5344CB8AC3E}">
        <p14:creationId xmlns:p14="http://schemas.microsoft.com/office/powerpoint/2010/main" val="4255403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619125" y="85725"/>
            <a:ext cx="11058525" cy="5705474"/>
          </a:xfrm>
          <a:prstGeom prst="rect">
            <a:avLst/>
          </a:prstGeom>
        </p:spPr>
      </p:pic>
    </p:spTree>
    <p:extLst>
      <p:ext uri="{BB962C8B-B14F-4D97-AF65-F5344CB8AC3E}">
        <p14:creationId xmlns:p14="http://schemas.microsoft.com/office/powerpoint/2010/main" val="273576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121666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2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12185650" cy="677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015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68950"/>
            <a:ext cx="12214224" cy="154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036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Obstacles and challenges</a:t>
            </a:r>
            <a:endParaRPr lang="en-GB" dirty="0"/>
          </a:p>
        </p:txBody>
      </p:sp>
      <p:sp>
        <p:nvSpPr>
          <p:cNvPr id="3" name="Content Placeholder 2"/>
          <p:cNvSpPr>
            <a:spLocks noGrp="1"/>
          </p:cNvSpPr>
          <p:nvPr>
            <p:ph idx="1"/>
          </p:nvPr>
        </p:nvSpPr>
        <p:spPr/>
        <p:txBody>
          <a:bodyPr>
            <a:normAutofit/>
          </a:bodyPr>
          <a:lstStyle/>
          <a:p>
            <a:r>
              <a:rPr lang="en-GB" dirty="0" smtClean="0"/>
              <a:t>Funding of cases </a:t>
            </a:r>
          </a:p>
          <a:p>
            <a:r>
              <a:rPr lang="en-GB" dirty="0" smtClean="0"/>
              <a:t>Hidden assets / non-compliant bankrupt</a:t>
            </a:r>
          </a:p>
          <a:p>
            <a:r>
              <a:rPr lang="en-GB" dirty="0" smtClean="0"/>
              <a:t>Cross border investigations</a:t>
            </a:r>
          </a:p>
          <a:p>
            <a:r>
              <a:rPr lang="en-GB" dirty="0" smtClean="0"/>
              <a:t>Instructing foreign lawyers on a contingency basis</a:t>
            </a:r>
          </a:p>
          <a:p>
            <a:r>
              <a:rPr lang="en-GB" dirty="0" smtClean="0"/>
              <a:t>Serial bankruptcies</a:t>
            </a:r>
          </a:p>
          <a:p>
            <a:r>
              <a:rPr lang="en-GB" dirty="0" smtClean="0"/>
              <a:t>Privilege</a:t>
            </a:r>
          </a:p>
          <a:p>
            <a:pPr marL="0" indent="0">
              <a:buNone/>
            </a:pPr>
            <a:endParaRPr lang="en-GB" dirty="0"/>
          </a:p>
        </p:txBody>
      </p:sp>
    </p:spTree>
    <p:extLst>
      <p:ext uri="{BB962C8B-B14F-4D97-AF65-F5344CB8AC3E}">
        <p14:creationId xmlns:p14="http://schemas.microsoft.com/office/powerpoint/2010/main" val="380795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p:sp>
    </p:spTree>
    <p:extLst>
      <p:ext uri="{BB962C8B-B14F-4D97-AF65-F5344CB8AC3E}">
        <p14:creationId xmlns:p14="http://schemas.microsoft.com/office/powerpoint/2010/main" val="1975866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539" y="425300"/>
            <a:ext cx="10972800" cy="740205"/>
          </a:xfrm>
        </p:spPr>
        <p:txBody>
          <a:bodyPr>
            <a:normAutofit fontScale="90000"/>
          </a:bodyPr>
          <a:lstStyle/>
          <a:p>
            <a:r>
              <a:rPr lang="en-GB" sz="4800" dirty="0" smtClean="0"/>
              <a:t>SPEAKER</a:t>
            </a:r>
            <a:endParaRPr lang="en-GB" sz="4800" dirty="0"/>
          </a:p>
        </p:txBody>
      </p:sp>
      <p:pic>
        <p:nvPicPr>
          <p:cNvPr id="7" name="webImgShrinked" descr="Picture">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373" y="2483699"/>
            <a:ext cx="2715622" cy="2715622"/>
          </a:xfrm>
          <a:prstGeom prst="rect">
            <a:avLst/>
          </a:prstGeom>
          <a:noFill/>
          <a:ln>
            <a:noFill/>
          </a:ln>
        </p:spPr>
      </p:pic>
      <p:sp>
        <p:nvSpPr>
          <p:cNvPr id="10" name="Text Placeholder 4"/>
          <p:cNvSpPr txBox="1">
            <a:spLocks/>
          </p:cNvSpPr>
          <p:nvPr/>
        </p:nvSpPr>
        <p:spPr>
          <a:xfrm>
            <a:off x="3839634" y="1604797"/>
            <a:ext cx="7727951" cy="768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eaLnBrk="1" hangingPunct="1">
              <a:spcBef>
                <a:spcPts val="1600"/>
              </a:spcBef>
              <a:spcAft>
                <a:spcPts val="0"/>
              </a:spcAft>
              <a:buClr>
                <a:srgbClr val="FF0000"/>
              </a:buClr>
              <a:buFont typeface="Arial" panose="020B0604020202020204" pitchFamily="34" charset="0"/>
              <a:buNone/>
              <a:defRPr sz="2667" i="0" cap="all" baseline="0">
                <a:solidFill>
                  <a:srgbClr val="000000"/>
                </a:solidFill>
                <a:latin typeface="Arial Bold" panose="020B0704020202020204" pitchFamily="34" charset="0"/>
                <a:cs typeface="Arial Bold" panose="020B0704020202020204" pitchFamily="34" charset="0"/>
              </a:defRPr>
            </a:lvl1pPr>
            <a:lvl2pPr marL="1295368" indent="-571486" eaLnBrk="1" hangingPunct="1">
              <a:spcBef>
                <a:spcPts val="800"/>
              </a:spcBef>
              <a:spcAft>
                <a:spcPts val="0"/>
              </a:spcAft>
              <a:buClr>
                <a:srgbClr val="FF0000"/>
              </a:buClr>
              <a:buFont typeface="+mj-lt"/>
              <a:buAutoNum type="arabicPeriod"/>
              <a:defRPr sz="2667" baseline="0">
                <a:latin typeface="+mn-lt"/>
              </a:defRPr>
            </a:lvl2pPr>
            <a:lvl3pPr marL="1828754" indent="-516454" eaLnBrk="1" hangingPunct="1">
              <a:spcBef>
                <a:spcPts val="800"/>
              </a:spcBef>
              <a:spcAft>
                <a:spcPts val="0"/>
              </a:spcAft>
              <a:buClr>
                <a:srgbClr val="FF0000"/>
              </a:buClr>
              <a:buFont typeface="+mj-lt"/>
              <a:buAutoNum type="arabicPeriod"/>
              <a:defRPr sz="2667">
                <a:latin typeface="+mn-lt"/>
              </a:defRPr>
            </a:lvl3pPr>
            <a:lvl4pPr marL="2398124" indent="-482588" eaLnBrk="1" hangingPunct="1">
              <a:spcBef>
                <a:spcPts val="800"/>
              </a:spcBef>
              <a:spcAft>
                <a:spcPts val="0"/>
              </a:spcAft>
              <a:buClr>
                <a:srgbClr val="FF0000"/>
              </a:buClr>
              <a:buFont typeface="Arial" panose="020B0604020202020204" pitchFamily="34" charset="0"/>
              <a:buChar char="‒"/>
              <a:defRPr sz="2667">
                <a:latin typeface="+mn-lt"/>
              </a:defRPr>
            </a:lvl4pPr>
            <a:lvl5pPr marL="2868012" indent="-429673" eaLnBrk="1" hangingPunct="1">
              <a:spcBef>
                <a:spcPts val="800"/>
              </a:spcBef>
              <a:spcAft>
                <a:spcPts val="0"/>
              </a:spcAft>
              <a:buClr>
                <a:srgbClr val="FF0000"/>
              </a:buClr>
              <a:buFont typeface="Arial" panose="020B0604020202020204" pitchFamily="34" charset="0"/>
              <a:buChar char="•"/>
              <a:defRPr sz="2667">
                <a:latin typeface="+mn-lt"/>
              </a:defRPr>
            </a:lvl5pPr>
            <a:lvl6pPr marL="3352716" indent="-304792" fontAlgn="base">
              <a:spcBef>
                <a:spcPct val="20000"/>
              </a:spcBef>
              <a:spcAft>
                <a:spcPct val="0"/>
              </a:spcAft>
              <a:buChar char="»"/>
              <a:defRPr sz="2667">
                <a:latin typeface="+mn-lt"/>
              </a:defRPr>
            </a:lvl6pPr>
            <a:lvl7pPr marL="3962301" indent="-304792" fontAlgn="base">
              <a:spcBef>
                <a:spcPct val="20000"/>
              </a:spcBef>
              <a:spcAft>
                <a:spcPct val="0"/>
              </a:spcAft>
              <a:buChar char="»"/>
              <a:defRPr sz="2667">
                <a:latin typeface="+mn-lt"/>
              </a:defRPr>
            </a:lvl7pPr>
            <a:lvl8pPr marL="4571886" indent="-304792" fontAlgn="base">
              <a:spcBef>
                <a:spcPct val="20000"/>
              </a:spcBef>
              <a:spcAft>
                <a:spcPct val="0"/>
              </a:spcAft>
              <a:buChar char="»"/>
              <a:defRPr sz="2667">
                <a:latin typeface="+mn-lt"/>
              </a:defRPr>
            </a:lvl8pPr>
            <a:lvl9pPr marL="5181470" indent="-304792" fontAlgn="base">
              <a:spcBef>
                <a:spcPct val="20000"/>
              </a:spcBef>
              <a:spcAft>
                <a:spcPct val="0"/>
              </a:spcAft>
              <a:buChar char="»"/>
              <a:defRPr sz="2667">
                <a:latin typeface="+mn-lt"/>
              </a:defRPr>
            </a:lvl9pPr>
          </a:lstStyle>
          <a:p>
            <a:r>
              <a:rPr lang="en-GB" dirty="0" smtClean="0"/>
              <a:t>Prashan Patel</a:t>
            </a:r>
            <a:endParaRPr lang="en-GB" dirty="0"/>
          </a:p>
        </p:txBody>
      </p:sp>
      <p:sp>
        <p:nvSpPr>
          <p:cNvPr id="11" name="Text Placeholder 3"/>
          <p:cNvSpPr txBox="1">
            <a:spLocks/>
          </p:cNvSpPr>
          <p:nvPr/>
        </p:nvSpPr>
        <p:spPr>
          <a:xfrm>
            <a:off x="3864890" y="2372883"/>
            <a:ext cx="7702697"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eaLnBrk="1" hangingPunct="1">
              <a:spcBef>
                <a:spcPts val="1600"/>
              </a:spcBef>
              <a:spcAft>
                <a:spcPts val="0"/>
              </a:spcAft>
              <a:buClr>
                <a:srgbClr val="FF0000"/>
              </a:buClr>
              <a:buFont typeface="Arial" panose="020B0604020202020204" pitchFamily="34" charset="0"/>
              <a:buNone/>
              <a:defRPr sz="1867" i="1" baseline="0">
                <a:solidFill>
                  <a:srgbClr val="999085"/>
                </a:solidFill>
                <a:latin typeface="Arial" panose="020B0604020202020204" pitchFamily="34" charset="0"/>
                <a:cs typeface="Arial" panose="020B0604020202020204" pitchFamily="34" charset="0"/>
              </a:defRPr>
            </a:lvl1pPr>
            <a:lvl2pPr marL="1295368" indent="-571486" eaLnBrk="1" hangingPunct="1">
              <a:spcBef>
                <a:spcPts val="800"/>
              </a:spcBef>
              <a:spcAft>
                <a:spcPts val="0"/>
              </a:spcAft>
              <a:buClr>
                <a:srgbClr val="FF0000"/>
              </a:buClr>
              <a:buFont typeface="+mj-lt"/>
              <a:buAutoNum type="arabicPeriod"/>
              <a:defRPr sz="2667" baseline="0">
                <a:latin typeface="+mn-lt"/>
              </a:defRPr>
            </a:lvl2pPr>
            <a:lvl3pPr marL="1828754" indent="-516454" eaLnBrk="1" hangingPunct="1">
              <a:spcBef>
                <a:spcPts val="800"/>
              </a:spcBef>
              <a:spcAft>
                <a:spcPts val="0"/>
              </a:spcAft>
              <a:buClr>
                <a:srgbClr val="FF0000"/>
              </a:buClr>
              <a:buFont typeface="+mj-lt"/>
              <a:buAutoNum type="arabicPeriod"/>
              <a:defRPr sz="2667">
                <a:latin typeface="+mn-lt"/>
              </a:defRPr>
            </a:lvl3pPr>
            <a:lvl4pPr marL="2398124" indent="-482588" eaLnBrk="1" hangingPunct="1">
              <a:spcBef>
                <a:spcPts val="800"/>
              </a:spcBef>
              <a:spcAft>
                <a:spcPts val="0"/>
              </a:spcAft>
              <a:buClr>
                <a:srgbClr val="FF0000"/>
              </a:buClr>
              <a:buFont typeface="Arial" panose="020B0604020202020204" pitchFamily="34" charset="0"/>
              <a:buChar char="‒"/>
              <a:defRPr sz="2667">
                <a:latin typeface="+mn-lt"/>
              </a:defRPr>
            </a:lvl4pPr>
            <a:lvl5pPr marL="2868012" indent="-429673" eaLnBrk="1" hangingPunct="1">
              <a:spcBef>
                <a:spcPts val="800"/>
              </a:spcBef>
              <a:spcAft>
                <a:spcPts val="0"/>
              </a:spcAft>
              <a:buClr>
                <a:srgbClr val="FF0000"/>
              </a:buClr>
              <a:buFont typeface="Arial" panose="020B0604020202020204" pitchFamily="34" charset="0"/>
              <a:buChar char="•"/>
              <a:defRPr sz="2667">
                <a:latin typeface="+mn-lt"/>
              </a:defRPr>
            </a:lvl5pPr>
            <a:lvl6pPr marL="3352716" indent="-304792" fontAlgn="base">
              <a:spcBef>
                <a:spcPct val="20000"/>
              </a:spcBef>
              <a:spcAft>
                <a:spcPct val="0"/>
              </a:spcAft>
              <a:buChar char="»"/>
              <a:defRPr sz="2667">
                <a:latin typeface="+mn-lt"/>
              </a:defRPr>
            </a:lvl6pPr>
            <a:lvl7pPr marL="3962301" indent="-304792" fontAlgn="base">
              <a:spcBef>
                <a:spcPct val="20000"/>
              </a:spcBef>
              <a:spcAft>
                <a:spcPct val="0"/>
              </a:spcAft>
              <a:buChar char="»"/>
              <a:defRPr sz="2667">
                <a:latin typeface="+mn-lt"/>
              </a:defRPr>
            </a:lvl7pPr>
            <a:lvl8pPr marL="4571886" indent="-304792" fontAlgn="base">
              <a:spcBef>
                <a:spcPct val="20000"/>
              </a:spcBef>
              <a:spcAft>
                <a:spcPct val="0"/>
              </a:spcAft>
              <a:buChar char="»"/>
              <a:defRPr sz="2667">
                <a:latin typeface="+mn-lt"/>
              </a:defRPr>
            </a:lvl8pPr>
            <a:lvl9pPr marL="5181470" indent="-304792" fontAlgn="base">
              <a:spcBef>
                <a:spcPct val="20000"/>
              </a:spcBef>
              <a:spcAft>
                <a:spcPct val="0"/>
              </a:spcAft>
              <a:buChar char="»"/>
              <a:defRPr sz="2667">
                <a:latin typeface="+mn-lt"/>
              </a:defRPr>
            </a:lvl9pPr>
          </a:lstStyle>
          <a:p>
            <a:r>
              <a:rPr lang="en-GB" dirty="0" smtClean="0"/>
              <a:t>Associate Director</a:t>
            </a:r>
            <a:endParaRPr lang="en-GB" dirty="0"/>
          </a:p>
        </p:txBody>
      </p:sp>
      <p:sp>
        <p:nvSpPr>
          <p:cNvPr id="12" name="TextBox 11"/>
          <p:cNvSpPr txBox="1"/>
          <p:nvPr/>
        </p:nvSpPr>
        <p:spPr>
          <a:xfrm>
            <a:off x="3923817" y="2959809"/>
            <a:ext cx="7616141" cy="3108543"/>
          </a:xfrm>
          <a:prstGeom prst="rect">
            <a:avLst/>
          </a:prstGeom>
          <a:noFill/>
        </p:spPr>
        <p:txBody>
          <a:bodyPr wrap="square" rtlCol="0">
            <a:spAutoFit/>
          </a:bodyPr>
          <a:lstStyle/>
          <a:p>
            <a:r>
              <a:rPr lang="en-GB" sz="1400" dirty="0" smtClean="0"/>
              <a:t>Prashan has spent the last several years working on a number of high profile insolvencies, both corporate and personal, and specialises in international asset tracing, recovery and enforcement. He uses insolvency and civil procedures as powerful tools to recover hidden assets from a number of jurisdictions including, Europe, the offshore financial centres, Asia, the Caribbean, USA and the Middle East. </a:t>
            </a:r>
          </a:p>
          <a:p>
            <a:endParaRPr lang="en-GB" sz="1400" dirty="0"/>
          </a:p>
          <a:p>
            <a:r>
              <a:rPr lang="en-GB" sz="1400" dirty="0" smtClean="0"/>
              <a:t>He has extensive experience structuring recovery strategies that involve funding, often sharing the cost and reward of recovery with his clients. His team has recovered over £3 billion worth of assets globally in the last eight years. </a:t>
            </a:r>
          </a:p>
          <a:p>
            <a:r>
              <a:rPr lang="en-GB" sz="1400" dirty="0"/>
              <a:t> </a:t>
            </a:r>
          </a:p>
          <a:p>
            <a:r>
              <a:rPr lang="en-GB" sz="1400" dirty="0" smtClean="0"/>
              <a:t>Recently, Prashan has been working in conjunction with Grant Thornton India to help grow and develop its restructuring, insolvency and asset recovery business in light of recent legislative changes in India. The recovery of assets related to Indian fraud or bad debts outside of the jurisdiction is a particular interest and focus of his. </a:t>
            </a:r>
            <a:endParaRPr lang="en-GB" dirty="0"/>
          </a:p>
        </p:txBody>
      </p:sp>
      <p:cxnSp>
        <p:nvCxnSpPr>
          <p:cNvPr id="13" name="Straight Connector 12"/>
          <p:cNvCxnSpPr/>
          <p:nvPr/>
        </p:nvCxnSpPr>
        <p:spPr>
          <a:xfrm>
            <a:off x="3976575" y="2948947"/>
            <a:ext cx="390215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a:off x="343785" y="5277378"/>
            <a:ext cx="3083442" cy="0"/>
          </a:xfrm>
          <a:prstGeom prst="line">
            <a:avLst/>
          </a:prstGeom>
        </p:spPr>
        <p:style>
          <a:lnRef idx="1">
            <a:schemeClr val="accent2"/>
          </a:lnRef>
          <a:fillRef idx="0">
            <a:schemeClr val="accent2"/>
          </a:fillRef>
          <a:effectRef idx="0">
            <a:schemeClr val="accent2"/>
          </a:effectRef>
          <a:fontRef idx="minor">
            <a:schemeClr val="tx1"/>
          </a:fontRef>
        </p:style>
      </p:cxnSp>
      <p:sp>
        <p:nvSpPr>
          <p:cNvPr id="16" name="Text Placeholder 3"/>
          <p:cNvSpPr txBox="1">
            <a:spLocks/>
          </p:cNvSpPr>
          <p:nvPr/>
        </p:nvSpPr>
        <p:spPr>
          <a:xfrm>
            <a:off x="343786" y="5266227"/>
            <a:ext cx="3083442" cy="56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eaLnBrk="1" hangingPunct="1">
              <a:spcBef>
                <a:spcPts val="1600"/>
              </a:spcBef>
              <a:spcAft>
                <a:spcPts val="0"/>
              </a:spcAft>
              <a:buClr>
                <a:srgbClr val="FF0000"/>
              </a:buClr>
              <a:buFont typeface="Arial" panose="020B0604020202020204" pitchFamily="34" charset="0"/>
              <a:buNone/>
              <a:defRPr sz="1867" i="1" baseline="0">
                <a:solidFill>
                  <a:srgbClr val="999085"/>
                </a:solidFill>
                <a:latin typeface="Arial" panose="020B0604020202020204" pitchFamily="34" charset="0"/>
                <a:cs typeface="Arial" panose="020B0604020202020204" pitchFamily="34" charset="0"/>
              </a:defRPr>
            </a:lvl1pPr>
            <a:lvl2pPr marL="1295368" indent="-571486" eaLnBrk="1" hangingPunct="1">
              <a:spcBef>
                <a:spcPts val="800"/>
              </a:spcBef>
              <a:spcAft>
                <a:spcPts val="0"/>
              </a:spcAft>
              <a:buClr>
                <a:srgbClr val="FF0000"/>
              </a:buClr>
              <a:buFont typeface="+mj-lt"/>
              <a:buAutoNum type="arabicPeriod"/>
              <a:defRPr sz="2667" baseline="0">
                <a:latin typeface="+mn-lt"/>
              </a:defRPr>
            </a:lvl2pPr>
            <a:lvl3pPr marL="1828754" indent="-516454" eaLnBrk="1" hangingPunct="1">
              <a:spcBef>
                <a:spcPts val="800"/>
              </a:spcBef>
              <a:spcAft>
                <a:spcPts val="0"/>
              </a:spcAft>
              <a:buClr>
                <a:srgbClr val="FF0000"/>
              </a:buClr>
              <a:buFont typeface="+mj-lt"/>
              <a:buAutoNum type="arabicPeriod"/>
              <a:defRPr sz="2667">
                <a:latin typeface="+mn-lt"/>
              </a:defRPr>
            </a:lvl3pPr>
            <a:lvl4pPr marL="2398124" indent="-482588" eaLnBrk="1" hangingPunct="1">
              <a:spcBef>
                <a:spcPts val="800"/>
              </a:spcBef>
              <a:spcAft>
                <a:spcPts val="0"/>
              </a:spcAft>
              <a:buClr>
                <a:srgbClr val="FF0000"/>
              </a:buClr>
              <a:buFont typeface="Arial" panose="020B0604020202020204" pitchFamily="34" charset="0"/>
              <a:buChar char="‒"/>
              <a:defRPr sz="2667">
                <a:latin typeface="+mn-lt"/>
              </a:defRPr>
            </a:lvl4pPr>
            <a:lvl5pPr marL="2868012" indent="-429673" eaLnBrk="1" hangingPunct="1">
              <a:spcBef>
                <a:spcPts val="800"/>
              </a:spcBef>
              <a:spcAft>
                <a:spcPts val="0"/>
              </a:spcAft>
              <a:buClr>
                <a:srgbClr val="FF0000"/>
              </a:buClr>
              <a:buFont typeface="Arial" panose="020B0604020202020204" pitchFamily="34" charset="0"/>
              <a:buChar char="•"/>
              <a:defRPr sz="2667">
                <a:latin typeface="+mn-lt"/>
              </a:defRPr>
            </a:lvl5pPr>
            <a:lvl6pPr marL="3352716" indent="-304792" fontAlgn="base">
              <a:spcBef>
                <a:spcPct val="20000"/>
              </a:spcBef>
              <a:spcAft>
                <a:spcPct val="0"/>
              </a:spcAft>
              <a:buChar char="»"/>
              <a:defRPr sz="2667">
                <a:latin typeface="+mn-lt"/>
              </a:defRPr>
            </a:lvl6pPr>
            <a:lvl7pPr marL="3962301" indent="-304792" fontAlgn="base">
              <a:spcBef>
                <a:spcPct val="20000"/>
              </a:spcBef>
              <a:spcAft>
                <a:spcPct val="0"/>
              </a:spcAft>
              <a:buChar char="»"/>
              <a:defRPr sz="2667">
                <a:latin typeface="+mn-lt"/>
              </a:defRPr>
            </a:lvl7pPr>
            <a:lvl8pPr marL="4571886" indent="-304792" fontAlgn="base">
              <a:spcBef>
                <a:spcPct val="20000"/>
              </a:spcBef>
              <a:spcAft>
                <a:spcPct val="0"/>
              </a:spcAft>
              <a:buChar char="»"/>
              <a:defRPr sz="2667">
                <a:latin typeface="+mn-lt"/>
              </a:defRPr>
            </a:lvl8pPr>
            <a:lvl9pPr marL="5181470" indent="-304792" fontAlgn="base">
              <a:spcBef>
                <a:spcPct val="20000"/>
              </a:spcBef>
              <a:spcAft>
                <a:spcPct val="0"/>
              </a:spcAft>
              <a:buChar char="»"/>
              <a:defRPr sz="2667">
                <a:latin typeface="+mn-lt"/>
              </a:defRPr>
            </a:lvl9pPr>
          </a:lstStyle>
          <a:p>
            <a:r>
              <a:rPr lang="en-GB" sz="1000" i="0" dirty="0" smtClean="0"/>
              <a:t>E Prashan.p.patel@uk.gt.com</a:t>
            </a:r>
            <a:br>
              <a:rPr lang="en-GB" sz="1000" i="0" dirty="0" smtClean="0"/>
            </a:br>
            <a:r>
              <a:rPr lang="en-GB" sz="1000" i="0" dirty="0" smtClean="0"/>
              <a:t>T +44 (0)20 7865 2328</a:t>
            </a:r>
          </a:p>
        </p:txBody>
      </p:sp>
      <p:pic>
        <p:nvPicPr>
          <p:cNvPr id="14" name="Picture 13" descr="C:\Users\suemo\AppData\Local\Microsoft\Windows\Temporary Internet Files\Content.Outlook\OKC8OHXW\GTlogo-primary-no tagline-CMYK2012-01.jpg"/>
          <p:cNvPicPr/>
          <p:nvPr/>
        </p:nvPicPr>
        <p:blipFill rotWithShape="1">
          <a:blip r:embed="rId5" cstate="print">
            <a:extLst>
              <a:ext uri="{28A0092B-C50C-407E-A947-70E740481C1C}">
                <a14:useLocalDpi xmlns:a14="http://schemas.microsoft.com/office/drawing/2010/main" val="0"/>
              </a:ext>
            </a:extLst>
          </a:blip>
          <a:srcRect l="6350" t="22041" r="6350" b="22041"/>
          <a:stretch/>
        </p:blipFill>
        <p:spPr bwMode="auto">
          <a:xfrm>
            <a:off x="9655439" y="6158485"/>
            <a:ext cx="2359660" cy="540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93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Individual insolvency - Agenda</a:t>
            </a:r>
            <a:endParaRPr lang="en-GB" dirty="0"/>
          </a:p>
        </p:txBody>
      </p:sp>
      <p:sp>
        <p:nvSpPr>
          <p:cNvPr id="5" name="Content Placeholder 4"/>
          <p:cNvSpPr>
            <a:spLocks noGrp="1"/>
          </p:cNvSpPr>
          <p:nvPr>
            <p:ph idx="1"/>
          </p:nvPr>
        </p:nvSpPr>
        <p:spPr>
          <a:xfrm>
            <a:off x="609600" y="1700806"/>
            <a:ext cx="10972800" cy="4536707"/>
          </a:xfrm>
        </p:spPr>
        <p:txBody>
          <a:bodyPr>
            <a:normAutofit fontScale="77500" lnSpcReduction="20000"/>
          </a:bodyPr>
          <a:lstStyle/>
          <a:p>
            <a:r>
              <a:rPr lang="en-GB" dirty="0" smtClean="0"/>
              <a:t>Recent statistics</a:t>
            </a:r>
          </a:p>
          <a:p>
            <a:r>
              <a:rPr lang="en-GB" dirty="0" smtClean="0"/>
              <a:t>Applicable legislation in England and Wales</a:t>
            </a:r>
          </a:p>
          <a:p>
            <a:r>
              <a:rPr lang="en-GB" dirty="0" smtClean="0"/>
              <a:t>Timeline of a bankruptcy</a:t>
            </a:r>
          </a:p>
          <a:p>
            <a:pPr lvl="1"/>
            <a:r>
              <a:rPr lang="en-GB" dirty="0" smtClean="0"/>
              <a:t>The Petition</a:t>
            </a:r>
          </a:p>
          <a:p>
            <a:pPr lvl="1"/>
            <a:r>
              <a:rPr lang="en-GB" dirty="0" smtClean="0"/>
              <a:t>Appointment of Trustee</a:t>
            </a:r>
          </a:p>
          <a:p>
            <a:pPr lvl="1"/>
            <a:r>
              <a:rPr lang="en-GB" dirty="0" smtClean="0"/>
              <a:t>Vesting of assets</a:t>
            </a:r>
          </a:p>
          <a:p>
            <a:pPr lvl="1"/>
            <a:r>
              <a:rPr lang="en-GB" dirty="0" smtClean="0"/>
              <a:t>Investigations and claims</a:t>
            </a:r>
          </a:p>
          <a:p>
            <a:pPr lvl="1"/>
            <a:r>
              <a:rPr lang="en-GB" dirty="0" smtClean="0"/>
              <a:t>Discharge</a:t>
            </a:r>
          </a:p>
          <a:p>
            <a:r>
              <a:rPr lang="en-GB" dirty="0" smtClean="0"/>
              <a:t>Impact of bankruptcy on the bankrupt</a:t>
            </a:r>
          </a:p>
          <a:p>
            <a:r>
              <a:rPr lang="en-GB" dirty="0" smtClean="0"/>
              <a:t>Use of technology</a:t>
            </a:r>
          </a:p>
          <a:p>
            <a:r>
              <a:rPr lang="en-GB" dirty="0" smtClean="0"/>
              <a:t>Obstacles </a:t>
            </a:r>
            <a:r>
              <a:rPr lang="en-GB" dirty="0"/>
              <a:t>/ </a:t>
            </a:r>
            <a:r>
              <a:rPr lang="en-GB" dirty="0" smtClean="0"/>
              <a:t>challenges</a:t>
            </a:r>
          </a:p>
          <a:p>
            <a:endParaRPr lang="en-GB" dirty="0" smtClean="0"/>
          </a:p>
          <a:p>
            <a:endParaRPr lang="en-GB" dirty="0" smtClean="0"/>
          </a:p>
          <a:p>
            <a:endParaRPr lang="en-GB" dirty="0"/>
          </a:p>
          <a:p>
            <a:endParaRPr lang="en-GB" dirty="0" smtClean="0"/>
          </a:p>
        </p:txBody>
      </p:sp>
    </p:spTree>
    <p:extLst>
      <p:ext uri="{BB962C8B-B14F-4D97-AF65-F5344CB8AC3E}">
        <p14:creationId xmlns:p14="http://schemas.microsoft.com/office/powerpoint/2010/main" val="2550305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Recent statistics</a:t>
            </a:r>
            <a:endParaRPr lang="en-GB" dirty="0"/>
          </a:p>
        </p:txBody>
      </p:sp>
      <p:sp>
        <p:nvSpPr>
          <p:cNvPr id="3" name="Content Placeholder 2"/>
          <p:cNvSpPr>
            <a:spLocks noGrp="1"/>
          </p:cNvSpPr>
          <p:nvPr>
            <p:ph idx="1"/>
          </p:nvPr>
        </p:nvSpPr>
        <p:spPr/>
        <p:txBody>
          <a:bodyPr/>
          <a:lstStyle/>
          <a:p>
            <a:r>
              <a:rPr lang="en-GB" dirty="0" smtClean="0"/>
              <a:t>The Insolvency Service produces a public report every quarter</a:t>
            </a:r>
          </a:p>
          <a:p>
            <a:r>
              <a:rPr lang="en-GB" dirty="0" smtClean="0"/>
              <a:t>Up </a:t>
            </a:r>
            <a:r>
              <a:rPr lang="en-GB" dirty="0"/>
              <a:t>to Q3 2018:</a:t>
            </a:r>
          </a:p>
          <a:p>
            <a:pPr lvl="1"/>
            <a:r>
              <a:rPr lang="en-GB" dirty="0" smtClean="0"/>
              <a:t>Individual </a:t>
            </a:r>
            <a:r>
              <a:rPr lang="en-GB" dirty="0"/>
              <a:t>insolvencies totalled 25,151</a:t>
            </a:r>
          </a:p>
          <a:p>
            <a:pPr lvl="2"/>
            <a:r>
              <a:rPr lang="en-GB" dirty="0"/>
              <a:t>IVAs: 55.8%</a:t>
            </a:r>
          </a:p>
          <a:p>
            <a:pPr lvl="2"/>
            <a:r>
              <a:rPr lang="en-GB" dirty="0"/>
              <a:t>DRO: 27.7%</a:t>
            </a:r>
          </a:p>
          <a:p>
            <a:pPr lvl="2"/>
            <a:r>
              <a:rPr lang="en-GB" dirty="0"/>
              <a:t>Bankruptcies: 16.5%</a:t>
            </a:r>
          </a:p>
        </p:txBody>
      </p:sp>
    </p:spTree>
    <p:extLst>
      <p:ext uri="{BB962C8B-B14F-4D97-AF65-F5344CB8AC3E}">
        <p14:creationId xmlns:p14="http://schemas.microsoft.com/office/powerpoint/2010/main" val="1423096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6874"/>
            <a:ext cx="10972800" cy="580347"/>
          </a:xfrm>
        </p:spPr>
        <p:txBody>
          <a:bodyPr/>
          <a:lstStyle/>
          <a:p>
            <a:r>
              <a:rPr lang="en-GB" dirty="0"/>
              <a:t/>
            </a:r>
            <a:br>
              <a:rPr lang="en-GB" dirty="0"/>
            </a:br>
            <a:r>
              <a:rPr lang="en-GB" dirty="0"/>
              <a:t>Applicable </a:t>
            </a:r>
            <a:r>
              <a:rPr lang="en-GB" dirty="0" smtClean="0"/>
              <a:t>legislation in E&amp;W</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98925751"/>
              </p:ext>
            </p:extLst>
          </p:nvPr>
        </p:nvGraphicFramePr>
        <p:xfrm>
          <a:off x="610804" y="1518709"/>
          <a:ext cx="10972800" cy="4205294"/>
        </p:xfrm>
        <a:graphic>
          <a:graphicData uri="http://schemas.openxmlformats.org/drawingml/2006/table">
            <a:tbl>
              <a:tblPr firstRow="1" bandRow="1">
                <a:tableStyleId>{5C22544A-7EE6-4342-B048-85BDC9FD1C3A}</a:tableStyleId>
              </a:tblPr>
              <a:tblGrid>
                <a:gridCol w="5922343">
                  <a:extLst>
                    <a:ext uri="{9D8B030D-6E8A-4147-A177-3AD203B41FA5}">
                      <a16:colId xmlns:a16="http://schemas.microsoft.com/office/drawing/2014/main" xmlns="" val="20000"/>
                    </a:ext>
                  </a:extLst>
                </a:gridCol>
                <a:gridCol w="5050457">
                  <a:extLst>
                    <a:ext uri="{9D8B030D-6E8A-4147-A177-3AD203B41FA5}">
                      <a16:colId xmlns:a16="http://schemas.microsoft.com/office/drawing/2014/main" xmlns="" val="20001"/>
                    </a:ext>
                  </a:extLst>
                </a:gridCol>
              </a:tblGrid>
              <a:tr h="440704">
                <a:tc>
                  <a:txBody>
                    <a:bodyPr/>
                    <a:lstStyle/>
                    <a:p>
                      <a:r>
                        <a:rPr lang="en-GB" dirty="0" smtClean="0"/>
                        <a:t>Legislation</a:t>
                      </a:r>
                      <a:endParaRPr lang="en-GB" dirty="0"/>
                    </a:p>
                  </a:txBody>
                  <a:tcPr/>
                </a:tc>
                <a:tc>
                  <a:txBody>
                    <a:bodyPr/>
                    <a:lstStyle/>
                    <a:p>
                      <a:r>
                        <a:rPr lang="en-GB" dirty="0" smtClean="0"/>
                        <a:t>Best</a:t>
                      </a:r>
                      <a:r>
                        <a:rPr lang="en-GB" baseline="0" dirty="0" smtClean="0"/>
                        <a:t> Practice/ Guidance</a:t>
                      </a:r>
                      <a:endParaRPr lang="en-GB" dirty="0"/>
                    </a:p>
                  </a:txBody>
                  <a:tcPr/>
                </a:tc>
                <a:extLst>
                  <a:ext uri="{0D108BD9-81ED-4DB2-BD59-A6C34878D82A}">
                    <a16:rowId xmlns:a16="http://schemas.microsoft.com/office/drawing/2014/main" xmlns="" val="10000"/>
                  </a:ext>
                </a:extLst>
              </a:tr>
              <a:tr h="675746">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GB" sz="2000" dirty="0" smtClean="0"/>
                        <a:t>Insolvency Act 1986</a:t>
                      </a:r>
                    </a:p>
                    <a:p>
                      <a:endParaRPr lang="en-GB" sz="2000" dirty="0"/>
                    </a:p>
                  </a:txBody>
                  <a:tcPr/>
                </a:tc>
                <a:tc>
                  <a:txBody>
                    <a:bodyPr/>
                    <a:lstStyle/>
                    <a:p>
                      <a:r>
                        <a:rPr lang="en-GB" sz="2000" dirty="0" smtClean="0"/>
                        <a:t>Statement of Insolvency Practice</a:t>
                      </a:r>
                      <a:endParaRPr lang="en-GB" sz="2000" dirty="0"/>
                    </a:p>
                  </a:txBody>
                  <a:tcPr/>
                </a:tc>
                <a:extLst>
                  <a:ext uri="{0D108BD9-81ED-4DB2-BD59-A6C34878D82A}">
                    <a16:rowId xmlns:a16="http://schemas.microsoft.com/office/drawing/2014/main" xmlns="" val="10001"/>
                  </a:ext>
                </a:extLst>
              </a:tr>
              <a:tr h="675746">
                <a:tc>
                  <a:txBody>
                    <a:bodyPr/>
                    <a:lstStyle/>
                    <a:p>
                      <a:r>
                        <a:rPr lang="en-GB" sz="2000" dirty="0" smtClean="0"/>
                        <a:t>EC Regulation on Insolvency Proceedings 2000 / 2015</a:t>
                      </a:r>
                      <a:endParaRPr lang="en-GB" sz="2000" dirty="0"/>
                    </a:p>
                  </a:txBody>
                  <a:tcPr/>
                </a:tc>
                <a:tc>
                  <a:txBody>
                    <a:bodyPr/>
                    <a:lstStyle/>
                    <a:p>
                      <a:r>
                        <a:rPr lang="en-GB" sz="2000" dirty="0" smtClean="0"/>
                        <a:t>Guidance from relevant Regulatory Bodies</a:t>
                      </a:r>
                      <a:endParaRPr lang="en-GB" sz="2000" dirty="0"/>
                    </a:p>
                  </a:txBody>
                  <a:tcPr/>
                </a:tc>
                <a:extLst>
                  <a:ext uri="{0D108BD9-81ED-4DB2-BD59-A6C34878D82A}">
                    <a16:rowId xmlns:a16="http://schemas.microsoft.com/office/drawing/2014/main" xmlns="" val="10002"/>
                  </a:ext>
                </a:extLst>
              </a:tr>
              <a:tr h="381943">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GB" sz="2000" dirty="0" smtClean="0"/>
                        <a:t>Enterprise Act 2002</a:t>
                      </a:r>
                      <a:endParaRPr lang="en-GB" sz="2000" dirty="0"/>
                    </a:p>
                  </a:txBody>
                  <a:tcPr/>
                </a:tc>
                <a:tc>
                  <a:txBody>
                    <a:bodyPr/>
                    <a:lstStyle/>
                    <a:p>
                      <a:endParaRPr lang="en-GB" sz="2000"/>
                    </a:p>
                  </a:txBody>
                  <a:tcPr/>
                </a:tc>
                <a:extLst>
                  <a:ext uri="{0D108BD9-81ED-4DB2-BD59-A6C34878D82A}">
                    <a16:rowId xmlns:a16="http://schemas.microsoft.com/office/drawing/2014/main" xmlns="" val="10003"/>
                  </a:ext>
                </a:extLst>
              </a:tr>
              <a:tr h="381943">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GB" sz="2000" dirty="0" smtClean="0"/>
                        <a:t>Cross Border Insolvency Regulations 2006</a:t>
                      </a:r>
                      <a:endParaRPr lang="en-GB" sz="2000" dirty="0"/>
                    </a:p>
                  </a:txBody>
                  <a:tcPr/>
                </a:tc>
                <a:tc>
                  <a:txBody>
                    <a:bodyPr/>
                    <a:lstStyle/>
                    <a:p>
                      <a:endParaRPr lang="en-GB" sz="2000" dirty="0"/>
                    </a:p>
                  </a:txBody>
                  <a:tcPr/>
                </a:tc>
                <a:extLst>
                  <a:ext uri="{0D108BD9-81ED-4DB2-BD59-A6C34878D82A}">
                    <a16:rowId xmlns:a16="http://schemas.microsoft.com/office/drawing/2014/main" xmlns="" val="10004"/>
                  </a:ext>
                </a:extLst>
              </a:tr>
              <a:tr h="675746">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GB" sz="2000" dirty="0" smtClean="0"/>
                        <a:t>Small Business, Enterprise and Employment Act 2015</a:t>
                      </a:r>
                      <a:endParaRPr lang="en-GB" sz="2000" dirty="0"/>
                    </a:p>
                  </a:txBody>
                  <a:tcPr/>
                </a:tc>
                <a:tc>
                  <a:txBody>
                    <a:bodyPr/>
                    <a:lstStyle/>
                    <a:p>
                      <a:endParaRPr lang="en-GB" sz="2000" dirty="0"/>
                    </a:p>
                  </a:txBody>
                  <a:tcPr/>
                </a:tc>
                <a:extLst>
                  <a:ext uri="{0D108BD9-81ED-4DB2-BD59-A6C34878D82A}">
                    <a16:rowId xmlns:a16="http://schemas.microsoft.com/office/drawing/2014/main" xmlns="" val="10005"/>
                  </a:ext>
                </a:extLst>
              </a:tr>
              <a:tr h="381943">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GB" sz="2000" dirty="0" smtClean="0"/>
                        <a:t>Insolvency (England and Wales) Rules 2016</a:t>
                      </a:r>
                      <a:endParaRPr lang="en-GB" sz="2000" dirty="0"/>
                    </a:p>
                  </a:txBody>
                  <a:tcPr/>
                </a:tc>
                <a:tc>
                  <a:txBody>
                    <a:bodyPr/>
                    <a:lstStyle/>
                    <a:p>
                      <a:endParaRPr lang="en-GB" sz="2000" dirty="0"/>
                    </a:p>
                  </a:txBody>
                  <a:tcPr/>
                </a:tc>
                <a:extLst>
                  <a:ext uri="{0D108BD9-81ED-4DB2-BD59-A6C34878D82A}">
                    <a16:rowId xmlns:a16="http://schemas.microsoft.com/office/drawing/2014/main" xmlns="" val="10006"/>
                  </a:ext>
                </a:extLst>
              </a:tr>
              <a:tr h="456254">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GB" sz="2000" dirty="0" smtClean="0"/>
                        <a:t>Practice Direction on Insolvency Proceedings 2018</a:t>
                      </a:r>
                    </a:p>
                  </a:txBody>
                  <a:tcPr/>
                </a:tc>
                <a:tc>
                  <a:txBody>
                    <a:bodyPr/>
                    <a:lstStyle/>
                    <a:p>
                      <a:endParaRPr lang="en-GB" sz="2000" dirty="0"/>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58906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Timeline of a bankruptcy</a:t>
            </a:r>
            <a:endParaRPr lang="en-GB" dirty="0"/>
          </a:p>
        </p:txBody>
      </p:sp>
      <p:sp>
        <p:nvSpPr>
          <p:cNvPr id="4" name="Rounded Rectangle 3"/>
          <p:cNvSpPr/>
          <p:nvPr/>
        </p:nvSpPr>
        <p:spPr>
          <a:xfrm>
            <a:off x="4421393" y="1592126"/>
            <a:ext cx="1764254" cy="5486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t>Bankruptcy order</a:t>
            </a:r>
            <a:endParaRPr lang="en-GB" dirty="0"/>
          </a:p>
        </p:txBody>
      </p:sp>
      <p:sp>
        <p:nvSpPr>
          <p:cNvPr id="6" name="TextBox 5"/>
          <p:cNvSpPr txBox="1"/>
          <p:nvPr/>
        </p:nvSpPr>
        <p:spPr>
          <a:xfrm>
            <a:off x="1204856" y="1592126"/>
            <a:ext cx="1947133" cy="369332"/>
          </a:xfrm>
          <a:prstGeom prst="rect">
            <a:avLst/>
          </a:prstGeom>
          <a:noFill/>
        </p:spPr>
        <p:txBody>
          <a:bodyPr wrap="square" rtlCol="0">
            <a:spAutoFit/>
          </a:bodyPr>
          <a:lstStyle/>
          <a:p>
            <a:r>
              <a:rPr lang="en-GB" u="sng" dirty="0" smtClean="0"/>
              <a:t>Life of individual</a:t>
            </a:r>
            <a:endParaRPr lang="en-GB" u="sng" dirty="0"/>
          </a:p>
        </p:txBody>
      </p:sp>
      <p:sp>
        <p:nvSpPr>
          <p:cNvPr id="7" name="TextBox 6"/>
          <p:cNvSpPr txBox="1"/>
          <p:nvPr/>
        </p:nvSpPr>
        <p:spPr>
          <a:xfrm>
            <a:off x="7759845" y="1592126"/>
            <a:ext cx="2176629" cy="369332"/>
          </a:xfrm>
          <a:prstGeom prst="rect">
            <a:avLst/>
          </a:prstGeom>
          <a:noFill/>
        </p:spPr>
        <p:txBody>
          <a:bodyPr wrap="square" rtlCol="0">
            <a:spAutoFit/>
          </a:bodyPr>
          <a:lstStyle/>
          <a:p>
            <a:r>
              <a:rPr lang="en-GB" u="sng" dirty="0" smtClean="0"/>
              <a:t>Insolvency estate</a:t>
            </a:r>
            <a:endParaRPr lang="en-GB" u="sng" dirty="0"/>
          </a:p>
        </p:txBody>
      </p:sp>
      <p:sp>
        <p:nvSpPr>
          <p:cNvPr id="8" name="Rounded Rectangle 7"/>
          <p:cNvSpPr/>
          <p:nvPr/>
        </p:nvSpPr>
        <p:spPr>
          <a:xfrm>
            <a:off x="7768814" y="2397437"/>
            <a:ext cx="1764254" cy="54864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600" dirty="0" smtClean="0"/>
              <a:t>Official Receiver</a:t>
            </a:r>
            <a:endParaRPr lang="en-GB" sz="1600" dirty="0"/>
          </a:p>
        </p:txBody>
      </p:sp>
      <p:sp>
        <p:nvSpPr>
          <p:cNvPr id="10" name="TextBox 9"/>
          <p:cNvSpPr txBox="1"/>
          <p:nvPr/>
        </p:nvSpPr>
        <p:spPr>
          <a:xfrm>
            <a:off x="7680959" y="1925322"/>
            <a:ext cx="2406127" cy="430887"/>
          </a:xfrm>
          <a:prstGeom prst="rect">
            <a:avLst/>
          </a:prstGeom>
          <a:noFill/>
        </p:spPr>
        <p:txBody>
          <a:bodyPr wrap="square" rtlCol="0">
            <a:spAutoFit/>
          </a:bodyPr>
          <a:lstStyle/>
          <a:p>
            <a:r>
              <a:rPr lang="en-GB" sz="1100" dirty="0" smtClean="0"/>
              <a:t>- Assets (excluding essentials)</a:t>
            </a:r>
          </a:p>
          <a:p>
            <a:r>
              <a:rPr lang="en-GB" sz="1100" dirty="0" smtClean="0"/>
              <a:t>- Liabilities</a:t>
            </a:r>
            <a:endParaRPr lang="en-GB" sz="1100" dirty="0"/>
          </a:p>
        </p:txBody>
      </p:sp>
      <p:sp>
        <p:nvSpPr>
          <p:cNvPr id="11" name="Rounded Rectangle 10"/>
          <p:cNvSpPr/>
          <p:nvPr/>
        </p:nvSpPr>
        <p:spPr>
          <a:xfrm>
            <a:off x="7792122" y="3076388"/>
            <a:ext cx="1764254" cy="54864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600" dirty="0" smtClean="0"/>
              <a:t>IP appointed as trustee?</a:t>
            </a:r>
            <a:endParaRPr lang="en-GB" sz="1600" dirty="0"/>
          </a:p>
        </p:txBody>
      </p:sp>
      <p:cxnSp>
        <p:nvCxnSpPr>
          <p:cNvPr id="13" name="Straight Arrow Connector 12"/>
          <p:cNvCxnSpPr/>
          <p:nvPr/>
        </p:nvCxnSpPr>
        <p:spPr>
          <a:xfrm>
            <a:off x="8674249" y="3722149"/>
            <a:ext cx="0" cy="516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7792122" y="4292914"/>
            <a:ext cx="1764254" cy="7954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050" dirty="0" smtClean="0"/>
              <a:t>Administer estate, investigate, realise assets and distribute to creditors</a:t>
            </a:r>
            <a:endParaRPr lang="en-GB" sz="1050" dirty="0"/>
          </a:p>
        </p:txBody>
      </p:sp>
      <p:cxnSp>
        <p:nvCxnSpPr>
          <p:cNvPr id="15" name="Straight Arrow Connector 14"/>
          <p:cNvCxnSpPr/>
          <p:nvPr/>
        </p:nvCxnSpPr>
        <p:spPr>
          <a:xfrm>
            <a:off x="8674249" y="5186982"/>
            <a:ext cx="0" cy="516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7795707" y="5767321"/>
            <a:ext cx="1764254" cy="46135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050" dirty="0" smtClean="0"/>
              <a:t>Final report and trustee vacates office</a:t>
            </a:r>
            <a:endParaRPr lang="en-GB" sz="1050" dirty="0"/>
          </a:p>
        </p:txBody>
      </p:sp>
      <p:cxnSp>
        <p:nvCxnSpPr>
          <p:cNvPr id="18" name="Straight Arrow Connector 17"/>
          <p:cNvCxnSpPr/>
          <p:nvPr/>
        </p:nvCxnSpPr>
        <p:spPr>
          <a:xfrm>
            <a:off x="6298602" y="2194838"/>
            <a:ext cx="1461243" cy="3354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04856" y="1930107"/>
            <a:ext cx="2406127" cy="600164"/>
          </a:xfrm>
          <a:prstGeom prst="rect">
            <a:avLst/>
          </a:prstGeom>
          <a:noFill/>
        </p:spPr>
        <p:txBody>
          <a:bodyPr wrap="square" rtlCol="0">
            <a:spAutoFit/>
          </a:bodyPr>
          <a:lstStyle/>
          <a:p>
            <a:pPr marL="171450" indent="-171450">
              <a:buFontTx/>
              <a:buChar char="-"/>
            </a:pPr>
            <a:r>
              <a:rPr lang="en-GB" sz="1100" dirty="0" smtClean="0"/>
              <a:t>Personal assets</a:t>
            </a:r>
          </a:p>
          <a:p>
            <a:pPr marL="171450" indent="-171450">
              <a:buFontTx/>
              <a:buChar char="-"/>
            </a:pPr>
            <a:r>
              <a:rPr lang="en-GB" sz="1100" dirty="0" smtClean="0"/>
              <a:t>Tools of trade</a:t>
            </a:r>
          </a:p>
          <a:p>
            <a:pPr marL="171450" indent="-171450">
              <a:buFontTx/>
              <a:buChar char="-"/>
            </a:pPr>
            <a:r>
              <a:rPr lang="en-GB" sz="1100" dirty="0" smtClean="0"/>
              <a:t>Pension</a:t>
            </a:r>
            <a:endParaRPr lang="en-GB" sz="1100" dirty="0"/>
          </a:p>
        </p:txBody>
      </p:sp>
      <p:sp>
        <p:nvSpPr>
          <p:cNvPr id="21" name="Rounded Rectangle 20"/>
          <p:cNvSpPr/>
          <p:nvPr/>
        </p:nvSpPr>
        <p:spPr>
          <a:xfrm>
            <a:off x="1204856" y="2530271"/>
            <a:ext cx="1764254" cy="54864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600" dirty="0" smtClean="0"/>
              <a:t>Bankrupt individual</a:t>
            </a:r>
            <a:endParaRPr lang="en-GB" sz="1600" dirty="0"/>
          </a:p>
        </p:txBody>
      </p:sp>
      <p:cxnSp>
        <p:nvCxnSpPr>
          <p:cNvPr id="22" name="Straight Arrow Connector 21"/>
          <p:cNvCxnSpPr/>
          <p:nvPr/>
        </p:nvCxnSpPr>
        <p:spPr>
          <a:xfrm>
            <a:off x="2086983" y="3151384"/>
            <a:ext cx="0" cy="3556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1204856" y="3614569"/>
            <a:ext cx="1764254" cy="57076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050" dirty="0" smtClean="0"/>
              <a:t>Lives and works subject to restrictions and duties</a:t>
            </a:r>
            <a:endParaRPr lang="en-GB" sz="1050" dirty="0"/>
          </a:p>
        </p:txBody>
      </p:sp>
      <p:cxnSp>
        <p:nvCxnSpPr>
          <p:cNvPr id="24" name="Straight Arrow Connector 23"/>
          <p:cNvCxnSpPr/>
          <p:nvPr/>
        </p:nvCxnSpPr>
        <p:spPr>
          <a:xfrm>
            <a:off x="2086983" y="4293485"/>
            <a:ext cx="0" cy="4183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1204856" y="4811611"/>
            <a:ext cx="1764254" cy="57076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050" dirty="0" smtClean="0"/>
              <a:t>1 Year</a:t>
            </a:r>
          </a:p>
          <a:p>
            <a:pPr algn="ctr"/>
            <a:r>
              <a:rPr lang="en-GB" sz="1050" dirty="0" smtClean="0"/>
              <a:t>Automatic discharge</a:t>
            </a:r>
          </a:p>
        </p:txBody>
      </p:sp>
      <p:cxnSp>
        <p:nvCxnSpPr>
          <p:cNvPr id="36" name="Straight Arrow Connector 35"/>
          <p:cNvCxnSpPr/>
          <p:nvPr/>
        </p:nvCxnSpPr>
        <p:spPr>
          <a:xfrm flipH="1">
            <a:off x="3083857" y="2173376"/>
            <a:ext cx="1208444" cy="3728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2495774" y="2362701"/>
            <a:ext cx="5986630" cy="3500217"/>
            <a:chOff x="2495774" y="2362701"/>
            <a:chExt cx="5986630" cy="3500217"/>
          </a:xfrm>
        </p:grpSpPr>
        <p:cxnSp>
          <p:nvCxnSpPr>
            <p:cNvPr id="28" name="Straight Arrow Connector 27"/>
            <p:cNvCxnSpPr/>
            <p:nvPr/>
          </p:nvCxnSpPr>
          <p:spPr>
            <a:xfrm flipH="1">
              <a:off x="2495774" y="5382376"/>
              <a:ext cx="5986630" cy="480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rot="21337250">
              <a:off x="4100456" y="5191760"/>
              <a:ext cx="2406127" cy="430887"/>
            </a:xfrm>
            <a:prstGeom prst="rect">
              <a:avLst/>
            </a:prstGeom>
            <a:noFill/>
          </p:spPr>
          <p:txBody>
            <a:bodyPr wrap="square" rtlCol="0">
              <a:spAutoFit/>
            </a:bodyPr>
            <a:lstStyle/>
            <a:p>
              <a:r>
                <a:rPr lang="en-GB" sz="1100" dirty="0" smtClean="0"/>
                <a:t>Interest in home returned to individual if unrealised after 3 years</a:t>
              </a:r>
              <a:endParaRPr lang="en-GB" sz="1100" dirty="0"/>
            </a:p>
          </p:txBody>
        </p:sp>
        <p:cxnSp>
          <p:nvCxnSpPr>
            <p:cNvPr id="31" name="Straight Arrow Connector 30"/>
            <p:cNvCxnSpPr/>
            <p:nvPr/>
          </p:nvCxnSpPr>
          <p:spPr>
            <a:xfrm flipV="1">
              <a:off x="3990913" y="4789632"/>
              <a:ext cx="2848984" cy="56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4013215" y="3943685"/>
              <a:ext cx="2848984" cy="56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331739" y="3608575"/>
              <a:ext cx="2406127" cy="261610"/>
            </a:xfrm>
            <a:prstGeom prst="rect">
              <a:avLst/>
            </a:prstGeom>
            <a:noFill/>
          </p:spPr>
          <p:txBody>
            <a:bodyPr wrap="square" rtlCol="0">
              <a:spAutoFit/>
            </a:bodyPr>
            <a:lstStyle/>
            <a:p>
              <a:r>
                <a:rPr lang="en-GB" sz="1100" dirty="0" smtClean="0"/>
                <a:t>Income payments for 3 years </a:t>
              </a:r>
              <a:endParaRPr lang="en-GB" sz="1100" dirty="0"/>
            </a:p>
          </p:txBody>
        </p:sp>
        <p:sp>
          <p:nvSpPr>
            <p:cNvPr id="35" name="TextBox 34"/>
            <p:cNvSpPr txBox="1"/>
            <p:nvPr/>
          </p:nvSpPr>
          <p:spPr>
            <a:xfrm>
              <a:off x="4141687" y="4294683"/>
              <a:ext cx="2786232" cy="430887"/>
            </a:xfrm>
            <a:prstGeom prst="rect">
              <a:avLst/>
            </a:prstGeom>
            <a:noFill/>
          </p:spPr>
          <p:txBody>
            <a:bodyPr wrap="square" rtlCol="0">
              <a:spAutoFit/>
            </a:bodyPr>
            <a:lstStyle/>
            <a:p>
              <a:r>
                <a:rPr lang="en-GB" sz="1100" dirty="0" smtClean="0"/>
                <a:t>After acquired property (until discharged and subject to trustee giving notice)</a:t>
              </a:r>
              <a:endParaRPr lang="en-GB" sz="1100" dirty="0"/>
            </a:p>
          </p:txBody>
        </p:sp>
        <p:cxnSp>
          <p:nvCxnSpPr>
            <p:cNvPr id="27" name="Straight Arrow Connector 26"/>
            <p:cNvCxnSpPr/>
            <p:nvPr/>
          </p:nvCxnSpPr>
          <p:spPr>
            <a:xfrm flipV="1">
              <a:off x="3957460" y="2653051"/>
              <a:ext cx="2848984" cy="56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115297" y="2362701"/>
              <a:ext cx="2406127" cy="261610"/>
            </a:xfrm>
            <a:prstGeom prst="rect">
              <a:avLst/>
            </a:prstGeom>
            <a:noFill/>
          </p:spPr>
          <p:txBody>
            <a:bodyPr wrap="square" rtlCol="0">
              <a:spAutoFit/>
            </a:bodyPr>
            <a:lstStyle/>
            <a:p>
              <a:pPr algn="ctr"/>
              <a:r>
                <a:rPr lang="en-GB" sz="1100" dirty="0" smtClean="0"/>
                <a:t>Interview with OR</a:t>
              </a:r>
              <a:endParaRPr lang="en-GB" sz="1100" dirty="0"/>
            </a:p>
          </p:txBody>
        </p:sp>
        <p:cxnSp>
          <p:nvCxnSpPr>
            <p:cNvPr id="32" name="Straight Arrow Connector 31"/>
            <p:cNvCxnSpPr/>
            <p:nvPr/>
          </p:nvCxnSpPr>
          <p:spPr>
            <a:xfrm flipV="1">
              <a:off x="3993886" y="3316022"/>
              <a:ext cx="2848984" cy="56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212341" y="2974393"/>
              <a:ext cx="2406127" cy="261610"/>
            </a:xfrm>
            <a:prstGeom prst="rect">
              <a:avLst/>
            </a:prstGeom>
            <a:noFill/>
          </p:spPr>
          <p:txBody>
            <a:bodyPr wrap="square" rtlCol="0">
              <a:spAutoFit/>
            </a:bodyPr>
            <a:lstStyle/>
            <a:p>
              <a:pPr algn="ctr"/>
              <a:r>
                <a:rPr lang="en-GB" sz="1100" dirty="0" smtClean="0"/>
                <a:t>Statement of assets and liabilities</a:t>
              </a:r>
              <a:endParaRPr lang="en-GB" sz="1100" dirty="0"/>
            </a:p>
          </p:txBody>
        </p:sp>
      </p:grpSp>
    </p:spTree>
    <p:extLst>
      <p:ext uri="{BB962C8B-B14F-4D97-AF65-F5344CB8AC3E}">
        <p14:creationId xmlns:p14="http://schemas.microsoft.com/office/powerpoint/2010/main" val="42432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248" y="459783"/>
            <a:ext cx="10972800" cy="1049404"/>
          </a:xfrm>
        </p:spPr>
        <p:txBody>
          <a:bodyPr/>
          <a:lstStyle/>
          <a:p>
            <a:r>
              <a:rPr lang="en-GB" dirty="0" smtClean="0"/>
              <a:t>Timeline of a bankruptcy</a:t>
            </a:r>
            <a:endParaRPr lang="en-GB" dirty="0"/>
          </a:p>
        </p:txBody>
      </p:sp>
      <p:sp>
        <p:nvSpPr>
          <p:cNvPr id="3" name="Content Placeholder 2"/>
          <p:cNvSpPr>
            <a:spLocks noGrp="1"/>
          </p:cNvSpPr>
          <p:nvPr>
            <p:ph idx="1"/>
          </p:nvPr>
        </p:nvSpPr>
        <p:spPr/>
        <p:txBody>
          <a:bodyPr>
            <a:normAutofit/>
          </a:bodyPr>
          <a:lstStyle/>
          <a:p>
            <a:r>
              <a:rPr lang="en-GB" dirty="0"/>
              <a:t>Petition</a:t>
            </a:r>
          </a:p>
          <a:p>
            <a:pPr lvl="1"/>
            <a:r>
              <a:rPr lang="en-GB" dirty="0"/>
              <a:t>Type of debtors</a:t>
            </a:r>
          </a:p>
          <a:p>
            <a:pPr lvl="1"/>
            <a:r>
              <a:rPr lang="en-GB" dirty="0"/>
              <a:t>Who can petition?</a:t>
            </a:r>
          </a:p>
          <a:p>
            <a:r>
              <a:rPr lang="en-GB" dirty="0"/>
              <a:t>Cost</a:t>
            </a:r>
          </a:p>
          <a:p>
            <a:r>
              <a:rPr lang="en-GB" dirty="0" smtClean="0"/>
              <a:t>Pre-requisites</a:t>
            </a:r>
            <a:endParaRPr lang="en-GB" dirty="0"/>
          </a:p>
          <a:p>
            <a:pPr lvl="1"/>
            <a:r>
              <a:rPr lang="en-GB" dirty="0"/>
              <a:t>Statutory demand</a:t>
            </a:r>
          </a:p>
          <a:p>
            <a:pPr lvl="1"/>
            <a:r>
              <a:rPr lang="en-GB" dirty="0"/>
              <a:t>Personal service</a:t>
            </a:r>
          </a:p>
          <a:p>
            <a:pPr lvl="1"/>
            <a:r>
              <a:rPr lang="en-GB" dirty="0"/>
              <a:t>Undisputed debt </a:t>
            </a:r>
            <a:r>
              <a:rPr lang="en-GB" dirty="0" smtClean="0"/>
              <a:t>over </a:t>
            </a:r>
            <a:r>
              <a:rPr lang="en-GB" dirty="0"/>
              <a:t>relevant thresholds</a:t>
            </a:r>
          </a:p>
          <a:p>
            <a:pPr marL="603235" lvl="1" indent="0">
              <a:buNone/>
            </a:pPr>
            <a:endParaRPr lang="en-GB" dirty="0" smtClean="0"/>
          </a:p>
        </p:txBody>
      </p:sp>
    </p:spTree>
    <p:extLst>
      <p:ext uri="{BB962C8B-B14F-4D97-AF65-F5344CB8AC3E}">
        <p14:creationId xmlns:p14="http://schemas.microsoft.com/office/powerpoint/2010/main" val="277014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Appointment</a:t>
            </a:r>
            <a:endParaRPr lang="en-GB" dirty="0"/>
          </a:p>
        </p:txBody>
      </p:sp>
      <p:sp>
        <p:nvSpPr>
          <p:cNvPr id="4" name="Rounded Rectangle 3"/>
          <p:cNvSpPr/>
          <p:nvPr/>
        </p:nvSpPr>
        <p:spPr>
          <a:xfrm>
            <a:off x="4421393" y="1592126"/>
            <a:ext cx="1764254" cy="5486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t>Bankruptcy order</a:t>
            </a:r>
            <a:endParaRPr lang="en-GB" dirty="0"/>
          </a:p>
        </p:txBody>
      </p:sp>
      <p:sp>
        <p:nvSpPr>
          <p:cNvPr id="6" name="TextBox 5"/>
          <p:cNvSpPr txBox="1"/>
          <p:nvPr/>
        </p:nvSpPr>
        <p:spPr>
          <a:xfrm>
            <a:off x="1204856" y="1592126"/>
            <a:ext cx="1947133" cy="369332"/>
          </a:xfrm>
          <a:prstGeom prst="rect">
            <a:avLst/>
          </a:prstGeom>
          <a:noFill/>
        </p:spPr>
        <p:txBody>
          <a:bodyPr wrap="square" rtlCol="0">
            <a:spAutoFit/>
          </a:bodyPr>
          <a:lstStyle/>
          <a:p>
            <a:r>
              <a:rPr lang="en-GB" u="sng" dirty="0" smtClean="0">
                <a:solidFill>
                  <a:schemeClr val="bg2">
                    <a:lumMod val="50000"/>
                  </a:schemeClr>
                </a:solidFill>
              </a:rPr>
              <a:t>Life of individual</a:t>
            </a:r>
            <a:endParaRPr lang="en-GB" u="sng" dirty="0">
              <a:solidFill>
                <a:schemeClr val="bg2">
                  <a:lumMod val="50000"/>
                </a:schemeClr>
              </a:solidFill>
            </a:endParaRPr>
          </a:p>
        </p:txBody>
      </p:sp>
      <p:sp>
        <p:nvSpPr>
          <p:cNvPr id="7" name="TextBox 6"/>
          <p:cNvSpPr txBox="1"/>
          <p:nvPr/>
        </p:nvSpPr>
        <p:spPr>
          <a:xfrm>
            <a:off x="7759845" y="1592126"/>
            <a:ext cx="2176629" cy="369332"/>
          </a:xfrm>
          <a:prstGeom prst="rect">
            <a:avLst/>
          </a:prstGeom>
          <a:noFill/>
        </p:spPr>
        <p:txBody>
          <a:bodyPr wrap="square" rtlCol="0">
            <a:spAutoFit/>
          </a:bodyPr>
          <a:lstStyle/>
          <a:p>
            <a:r>
              <a:rPr lang="en-GB" u="sng" dirty="0" smtClean="0"/>
              <a:t>Insolvency estate</a:t>
            </a:r>
            <a:endParaRPr lang="en-GB" u="sng" dirty="0"/>
          </a:p>
        </p:txBody>
      </p:sp>
      <p:sp>
        <p:nvSpPr>
          <p:cNvPr id="8" name="Rounded Rectangle 7"/>
          <p:cNvSpPr/>
          <p:nvPr/>
        </p:nvSpPr>
        <p:spPr>
          <a:xfrm>
            <a:off x="7768814" y="2397437"/>
            <a:ext cx="1764254" cy="54864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600" dirty="0" smtClean="0"/>
              <a:t>Official Receiver</a:t>
            </a:r>
            <a:endParaRPr lang="en-GB" sz="1600" dirty="0"/>
          </a:p>
        </p:txBody>
      </p:sp>
      <p:sp>
        <p:nvSpPr>
          <p:cNvPr id="10" name="TextBox 9"/>
          <p:cNvSpPr txBox="1"/>
          <p:nvPr/>
        </p:nvSpPr>
        <p:spPr>
          <a:xfrm>
            <a:off x="7680959" y="1925322"/>
            <a:ext cx="2406127" cy="430887"/>
          </a:xfrm>
          <a:prstGeom prst="rect">
            <a:avLst/>
          </a:prstGeom>
          <a:noFill/>
        </p:spPr>
        <p:txBody>
          <a:bodyPr wrap="square" rtlCol="0">
            <a:spAutoFit/>
          </a:bodyPr>
          <a:lstStyle/>
          <a:p>
            <a:r>
              <a:rPr lang="en-GB" sz="1100" dirty="0" smtClean="0"/>
              <a:t>- Assets (excluding essentials)</a:t>
            </a:r>
          </a:p>
          <a:p>
            <a:r>
              <a:rPr lang="en-GB" sz="1100" dirty="0" smtClean="0"/>
              <a:t>- Liabilities</a:t>
            </a:r>
            <a:endParaRPr lang="en-GB" sz="1100" dirty="0"/>
          </a:p>
        </p:txBody>
      </p:sp>
      <p:sp>
        <p:nvSpPr>
          <p:cNvPr id="11" name="Rounded Rectangle 10"/>
          <p:cNvSpPr/>
          <p:nvPr/>
        </p:nvSpPr>
        <p:spPr>
          <a:xfrm>
            <a:off x="7792122" y="3076388"/>
            <a:ext cx="1764254" cy="54864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600" dirty="0" smtClean="0"/>
              <a:t>IP appointed as trustee?</a:t>
            </a:r>
            <a:endParaRPr lang="en-GB" sz="1600" dirty="0"/>
          </a:p>
        </p:txBody>
      </p:sp>
      <p:cxnSp>
        <p:nvCxnSpPr>
          <p:cNvPr id="13" name="Straight Arrow Connector 12"/>
          <p:cNvCxnSpPr/>
          <p:nvPr/>
        </p:nvCxnSpPr>
        <p:spPr>
          <a:xfrm>
            <a:off x="8674249" y="3722149"/>
            <a:ext cx="0" cy="51636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4" name="Rounded Rectangle 13"/>
          <p:cNvSpPr/>
          <p:nvPr/>
        </p:nvSpPr>
        <p:spPr>
          <a:xfrm>
            <a:off x="7792122" y="4292914"/>
            <a:ext cx="1764254" cy="7954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050" dirty="0" smtClean="0">
                <a:solidFill>
                  <a:schemeClr val="bg2">
                    <a:lumMod val="50000"/>
                  </a:schemeClr>
                </a:solidFill>
              </a:rPr>
              <a:t>Administer estate, investigate, realise assets and distribute to creditors</a:t>
            </a:r>
            <a:endParaRPr lang="en-GB" sz="1050" dirty="0">
              <a:solidFill>
                <a:schemeClr val="bg2">
                  <a:lumMod val="50000"/>
                </a:schemeClr>
              </a:solidFill>
            </a:endParaRPr>
          </a:p>
        </p:txBody>
      </p:sp>
      <p:cxnSp>
        <p:nvCxnSpPr>
          <p:cNvPr id="15" name="Straight Arrow Connector 14"/>
          <p:cNvCxnSpPr/>
          <p:nvPr/>
        </p:nvCxnSpPr>
        <p:spPr>
          <a:xfrm>
            <a:off x="8674249" y="5186982"/>
            <a:ext cx="0" cy="51636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6" name="Rounded Rectangle 15"/>
          <p:cNvSpPr/>
          <p:nvPr/>
        </p:nvSpPr>
        <p:spPr>
          <a:xfrm>
            <a:off x="7795707" y="5767321"/>
            <a:ext cx="1764254" cy="46135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050" dirty="0" smtClean="0">
                <a:solidFill>
                  <a:schemeClr val="bg2">
                    <a:lumMod val="50000"/>
                  </a:schemeClr>
                </a:solidFill>
              </a:rPr>
              <a:t>Final report and trustee vacates office</a:t>
            </a:r>
            <a:endParaRPr lang="en-GB" sz="1050" dirty="0">
              <a:solidFill>
                <a:schemeClr val="bg2">
                  <a:lumMod val="50000"/>
                </a:schemeClr>
              </a:solidFill>
            </a:endParaRPr>
          </a:p>
        </p:txBody>
      </p:sp>
      <p:cxnSp>
        <p:nvCxnSpPr>
          <p:cNvPr id="18" name="Straight Arrow Connector 17"/>
          <p:cNvCxnSpPr/>
          <p:nvPr/>
        </p:nvCxnSpPr>
        <p:spPr>
          <a:xfrm>
            <a:off x="6298602" y="2194838"/>
            <a:ext cx="1296297" cy="2025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04856" y="1930107"/>
            <a:ext cx="2406127" cy="600164"/>
          </a:xfrm>
          <a:prstGeom prst="rect">
            <a:avLst/>
          </a:prstGeom>
          <a:noFill/>
        </p:spPr>
        <p:txBody>
          <a:bodyPr wrap="square" rtlCol="0">
            <a:spAutoFit/>
          </a:bodyPr>
          <a:lstStyle/>
          <a:p>
            <a:pPr marL="171450" indent="-171450">
              <a:buFontTx/>
              <a:buChar char="-"/>
            </a:pPr>
            <a:r>
              <a:rPr lang="en-GB" sz="1100" dirty="0" smtClean="0">
                <a:solidFill>
                  <a:schemeClr val="bg2">
                    <a:lumMod val="50000"/>
                  </a:schemeClr>
                </a:solidFill>
              </a:rPr>
              <a:t>Personal assets</a:t>
            </a:r>
          </a:p>
          <a:p>
            <a:pPr marL="171450" indent="-171450">
              <a:buFontTx/>
              <a:buChar char="-"/>
            </a:pPr>
            <a:r>
              <a:rPr lang="en-GB" sz="1100" dirty="0" smtClean="0">
                <a:solidFill>
                  <a:schemeClr val="bg2">
                    <a:lumMod val="50000"/>
                  </a:schemeClr>
                </a:solidFill>
              </a:rPr>
              <a:t>Tools of trade</a:t>
            </a:r>
          </a:p>
          <a:p>
            <a:pPr marL="171450" indent="-171450">
              <a:buFontTx/>
              <a:buChar char="-"/>
            </a:pPr>
            <a:r>
              <a:rPr lang="en-GB" sz="1100" dirty="0" smtClean="0">
                <a:solidFill>
                  <a:schemeClr val="bg2">
                    <a:lumMod val="50000"/>
                  </a:schemeClr>
                </a:solidFill>
              </a:rPr>
              <a:t>Pension</a:t>
            </a:r>
            <a:endParaRPr lang="en-GB" sz="1100" dirty="0">
              <a:solidFill>
                <a:schemeClr val="bg2">
                  <a:lumMod val="50000"/>
                </a:schemeClr>
              </a:solidFill>
            </a:endParaRPr>
          </a:p>
        </p:txBody>
      </p:sp>
      <p:sp>
        <p:nvSpPr>
          <p:cNvPr id="21" name="Rounded Rectangle 20"/>
          <p:cNvSpPr/>
          <p:nvPr/>
        </p:nvSpPr>
        <p:spPr>
          <a:xfrm>
            <a:off x="1204856" y="2530271"/>
            <a:ext cx="1764254" cy="5486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600" dirty="0" smtClean="0">
                <a:solidFill>
                  <a:schemeClr val="bg2">
                    <a:lumMod val="50000"/>
                  </a:schemeClr>
                </a:solidFill>
              </a:rPr>
              <a:t>Bankrupt individual</a:t>
            </a:r>
            <a:endParaRPr lang="en-GB" sz="1600" dirty="0">
              <a:solidFill>
                <a:schemeClr val="bg2">
                  <a:lumMod val="50000"/>
                </a:schemeClr>
              </a:solidFill>
            </a:endParaRPr>
          </a:p>
        </p:txBody>
      </p:sp>
      <p:cxnSp>
        <p:nvCxnSpPr>
          <p:cNvPr id="22" name="Straight Arrow Connector 21"/>
          <p:cNvCxnSpPr/>
          <p:nvPr/>
        </p:nvCxnSpPr>
        <p:spPr>
          <a:xfrm>
            <a:off x="2086983" y="3151384"/>
            <a:ext cx="0" cy="355609"/>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23" name="Rounded Rectangle 22"/>
          <p:cNvSpPr/>
          <p:nvPr/>
        </p:nvSpPr>
        <p:spPr>
          <a:xfrm>
            <a:off x="1204856" y="3614569"/>
            <a:ext cx="1764254" cy="5707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050" dirty="0" smtClean="0">
                <a:solidFill>
                  <a:schemeClr val="bg2">
                    <a:lumMod val="50000"/>
                  </a:schemeClr>
                </a:solidFill>
              </a:rPr>
              <a:t>Lives and works subject to restrictions and duties</a:t>
            </a:r>
            <a:endParaRPr lang="en-GB" sz="1050" dirty="0">
              <a:solidFill>
                <a:schemeClr val="bg2">
                  <a:lumMod val="50000"/>
                </a:schemeClr>
              </a:solidFill>
            </a:endParaRPr>
          </a:p>
        </p:txBody>
      </p:sp>
      <p:cxnSp>
        <p:nvCxnSpPr>
          <p:cNvPr id="24" name="Straight Arrow Connector 23"/>
          <p:cNvCxnSpPr/>
          <p:nvPr/>
        </p:nvCxnSpPr>
        <p:spPr>
          <a:xfrm>
            <a:off x="2086983" y="4293485"/>
            <a:ext cx="0" cy="41836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25" name="Rounded Rectangle 24"/>
          <p:cNvSpPr/>
          <p:nvPr/>
        </p:nvSpPr>
        <p:spPr>
          <a:xfrm>
            <a:off x="1204856" y="4811611"/>
            <a:ext cx="1764254" cy="5707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050" dirty="0" smtClean="0">
                <a:solidFill>
                  <a:schemeClr val="bg2">
                    <a:lumMod val="50000"/>
                  </a:schemeClr>
                </a:solidFill>
              </a:rPr>
              <a:t>1 Year</a:t>
            </a:r>
          </a:p>
          <a:p>
            <a:pPr algn="ctr"/>
            <a:r>
              <a:rPr lang="en-GB" sz="1050" dirty="0" smtClean="0">
                <a:solidFill>
                  <a:schemeClr val="bg2">
                    <a:lumMod val="50000"/>
                  </a:schemeClr>
                </a:solidFill>
              </a:rPr>
              <a:t>Automatic discharge</a:t>
            </a:r>
          </a:p>
        </p:txBody>
      </p:sp>
      <p:cxnSp>
        <p:nvCxnSpPr>
          <p:cNvPr id="36" name="Straight Arrow Connector 35"/>
          <p:cNvCxnSpPr/>
          <p:nvPr/>
        </p:nvCxnSpPr>
        <p:spPr>
          <a:xfrm flipH="1">
            <a:off x="3083857" y="2173376"/>
            <a:ext cx="1208444" cy="37287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grpSp>
        <p:nvGrpSpPr>
          <p:cNvPr id="3" name="Group 2"/>
          <p:cNvGrpSpPr/>
          <p:nvPr/>
        </p:nvGrpSpPr>
        <p:grpSpPr>
          <a:xfrm>
            <a:off x="2495774" y="2362701"/>
            <a:ext cx="5986630" cy="3500217"/>
            <a:chOff x="2495774" y="2362701"/>
            <a:chExt cx="5986630" cy="3500217"/>
          </a:xfrm>
        </p:grpSpPr>
        <p:sp>
          <p:nvSpPr>
            <p:cNvPr id="29" name="TextBox 28"/>
            <p:cNvSpPr txBox="1"/>
            <p:nvPr/>
          </p:nvSpPr>
          <p:spPr>
            <a:xfrm rot="21337250">
              <a:off x="4100456" y="5191760"/>
              <a:ext cx="2406127" cy="430887"/>
            </a:xfrm>
            <a:prstGeom prst="rect">
              <a:avLst/>
            </a:prstGeom>
            <a:noFill/>
          </p:spPr>
          <p:txBody>
            <a:bodyPr wrap="square" rtlCol="0">
              <a:spAutoFit/>
            </a:bodyPr>
            <a:lstStyle/>
            <a:p>
              <a:r>
                <a:rPr lang="en-GB" sz="1100" dirty="0" smtClean="0">
                  <a:solidFill>
                    <a:srgbClr val="CDCBBF"/>
                  </a:solidFill>
                </a:rPr>
                <a:t>Interest in home returned to individual if unrealised after 3 years</a:t>
              </a:r>
              <a:endParaRPr lang="en-GB" sz="1100" dirty="0">
                <a:solidFill>
                  <a:srgbClr val="CDCBBF"/>
                </a:solidFill>
              </a:endParaRPr>
            </a:p>
          </p:txBody>
        </p:sp>
        <p:cxnSp>
          <p:nvCxnSpPr>
            <p:cNvPr id="32" name="Straight Arrow Connector 31"/>
            <p:cNvCxnSpPr/>
            <p:nvPr/>
          </p:nvCxnSpPr>
          <p:spPr>
            <a:xfrm flipV="1">
              <a:off x="3990913" y="4789632"/>
              <a:ext cx="2848984" cy="5688"/>
            </a:xfrm>
            <a:prstGeom prst="straightConnector1">
              <a:avLst/>
            </a:prstGeom>
            <a:ln>
              <a:solidFill>
                <a:srgbClr val="CDCBBF"/>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4013215" y="3943685"/>
              <a:ext cx="2848984" cy="5688"/>
            </a:xfrm>
            <a:prstGeom prst="straightConnector1">
              <a:avLst/>
            </a:prstGeom>
            <a:ln>
              <a:solidFill>
                <a:srgbClr val="CDCBBF"/>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331739" y="3608575"/>
              <a:ext cx="2406127" cy="261610"/>
            </a:xfrm>
            <a:prstGeom prst="rect">
              <a:avLst/>
            </a:prstGeom>
            <a:noFill/>
          </p:spPr>
          <p:txBody>
            <a:bodyPr wrap="square" rtlCol="0">
              <a:spAutoFit/>
            </a:bodyPr>
            <a:lstStyle/>
            <a:p>
              <a:r>
                <a:rPr lang="en-GB" sz="1100" dirty="0" smtClean="0">
                  <a:solidFill>
                    <a:srgbClr val="CDCBBF"/>
                  </a:solidFill>
                </a:rPr>
                <a:t>Income payments for 3 years </a:t>
              </a:r>
              <a:endParaRPr lang="en-GB" sz="1100" dirty="0">
                <a:solidFill>
                  <a:srgbClr val="CDCBBF"/>
                </a:solidFill>
              </a:endParaRPr>
            </a:p>
          </p:txBody>
        </p:sp>
        <p:sp>
          <p:nvSpPr>
            <p:cNvPr id="39" name="TextBox 38"/>
            <p:cNvSpPr txBox="1"/>
            <p:nvPr/>
          </p:nvSpPr>
          <p:spPr>
            <a:xfrm>
              <a:off x="4141687" y="4294683"/>
              <a:ext cx="2786232" cy="430887"/>
            </a:xfrm>
            <a:prstGeom prst="rect">
              <a:avLst/>
            </a:prstGeom>
            <a:noFill/>
          </p:spPr>
          <p:txBody>
            <a:bodyPr wrap="square" rtlCol="0">
              <a:spAutoFit/>
            </a:bodyPr>
            <a:lstStyle/>
            <a:p>
              <a:r>
                <a:rPr lang="en-GB" sz="1100" dirty="0" smtClean="0">
                  <a:solidFill>
                    <a:srgbClr val="CDCBBF"/>
                  </a:solidFill>
                </a:rPr>
                <a:t>After acquired property (until discharged and subject to trustee giving notice)</a:t>
              </a:r>
              <a:endParaRPr lang="en-GB" sz="1100" dirty="0">
                <a:solidFill>
                  <a:srgbClr val="CDCBBF"/>
                </a:solidFill>
              </a:endParaRPr>
            </a:p>
          </p:txBody>
        </p:sp>
        <p:cxnSp>
          <p:nvCxnSpPr>
            <p:cNvPr id="40" name="Straight Arrow Connector 39"/>
            <p:cNvCxnSpPr/>
            <p:nvPr/>
          </p:nvCxnSpPr>
          <p:spPr>
            <a:xfrm flipV="1">
              <a:off x="3957460" y="2653051"/>
              <a:ext cx="2848984" cy="5688"/>
            </a:xfrm>
            <a:prstGeom prst="straightConnector1">
              <a:avLst/>
            </a:prstGeom>
            <a:ln>
              <a:solidFill>
                <a:srgbClr val="CDCBBF"/>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115297" y="2362701"/>
              <a:ext cx="2406127" cy="261610"/>
            </a:xfrm>
            <a:prstGeom prst="rect">
              <a:avLst/>
            </a:prstGeom>
            <a:noFill/>
          </p:spPr>
          <p:txBody>
            <a:bodyPr wrap="square" rtlCol="0">
              <a:spAutoFit/>
            </a:bodyPr>
            <a:lstStyle/>
            <a:p>
              <a:pPr algn="ctr"/>
              <a:r>
                <a:rPr lang="en-GB" sz="1100" dirty="0" smtClean="0">
                  <a:solidFill>
                    <a:srgbClr val="CDCBBF"/>
                  </a:solidFill>
                </a:rPr>
                <a:t>Interview with OR</a:t>
              </a:r>
              <a:endParaRPr lang="en-GB" sz="1100" dirty="0">
                <a:solidFill>
                  <a:srgbClr val="CDCBBF"/>
                </a:solidFill>
              </a:endParaRPr>
            </a:p>
          </p:txBody>
        </p:sp>
        <p:cxnSp>
          <p:nvCxnSpPr>
            <p:cNvPr id="42" name="Straight Arrow Connector 41"/>
            <p:cNvCxnSpPr/>
            <p:nvPr/>
          </p:nvCxnSpPr>
          <p:spPr>
            <a:xfrm flipV="1">
              <a:off x="3993886" y="3316022"/>
              <a:ext cx="2848984" cy="5688"/>
            </a:xfrm>
            <a:prstGeom prst="straightConnector1">
              <a:avLst/>
            </a:prstGeom>
            <a:ln>
              <a:solidFill>
                <a:srgbClr val="CDCBBF"/>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212341" y="2974393"/>
              <a:ext cx="2406127" cy="261610"/>
            </a:xfrm>
            <a:prstGeom prst="rect">
              <a:avLst/>
            </a:prstGeom>
            <a:noFill/>
          </p:spPr>
          <p:txBody>
            <a:bodyPr wrap="square" rtlCol="0">
              <a:spAutoFit/>
            </a:bodyPr>
            <a:lstStyle/>
            <a:p>
              <a:pPr algn="ctr"/>
              <a:r>
                <a:rPr lang="en-GB" sz="1100" dirty="0" smtClean="0">
                  <a:solidFill>
                    <a:srgbClr val="CDCBBF"/>
                  </a:solidFill>
                </a:rPr>
                <a:t>Statement of assets and liabilities</a:t>
              </a:r>
              <a:endParaRPr lang="en-GB" sz="1100" dirty="0">
                <a:solidFill>
                  <a:srgbClr val="CDCBBF"/>
                </a:solidFill>
              </a:endParaRPr>
            </a:p>
          </p:txBody>
        </p:sp>
        <p:cxnSp>
          <p:nvCxnSpPr>
            <p:cNvPr id="44" name="Straight Arrow Connector 43"/>
            <p:cNvCxnSpPr/>
            <p:nvPr/>
          </p:nvCxnSpPr>
          <p:spPr>
            <a:xfrm flipH="1">
              <a:off x="2495774" y="5382376"/>
              <a:ext cx="5986630" cy="480542"/>
            </a:xfrm>
            <a:prstGeom prst="straightConnector1">
              <a:avLst/>
            </a:prstGeom>
            <a:ln>
              <a:solidFill>
                <a:srgbClr val="CDCBBF"/>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1500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MS_OFFICEID" val="MoreLondon"/>
  <p:tag name="TMS_CULTUREID" val="en-GB"/>
  <p:tag name="TMS_BUSINESSUNITID" val=""/>
  <p:tag name="TMS_TEMPLATE_ID" val="GWLGPPT201701"/>
</p:tagLst>
</file>

<file path=ppt/tags/tag2.xml><?xml version="1.0" encoding="utf-8"?>
<p:tagLst xmlns:a="http://schemas.openxmlformats.org/drawingml/2006/main" xmlns:r="http://schemas.openxmlformats.org/officeDocument/2006/relationships" xmlns:p="http://schemas.openxmlformats.org/presentationml/2006/main">
  <p:tag name="STYLEXMLFILE" val="Default Style List"/>
  <p:tag name="PLACEHOLDERAUTOMATIONTAG" val="TableOfContentsText"/>
  <p:tag name="MS_PLACEHOLDERID" val="PlaceholderID43073.5051273148061470"/>
</p:tagLst>
</file>

<file path=ppt/theme/theme1.xml><?xml version="1.0" encoding="utf-8"?>
<a:theme xmlns:a="http://schemas.openxmlformats.org/drawingml/2006/main" name="_Gowling WLG 16x9 slide Theme">
  <a:themeElements>
    <a:clrScheme name="_GowlingWLGColours">
      <a:dk1>
        <a:srgbClr val="000000"/>
      </a:dk1>
      <a:lt1>
        <a:srgbClr val="FFFFFF"/>
      </a:lt1>
      <a:dk2>
        <a:srgbClr val="2A1C42"/>
      </a:dk2>
      <a:lt2>
        <a:srgbClr val="FFFFFF"/>
      </a:lt2>
      <a:accent1>
        <a:srgbClr val="00B8F0"/>
      </a:accent1>
      <a:accent2>
        <a:srgbClr val="8E2356"/>
      </a:accent2>
      <a:accent3>
        <a:srgbClr val="005AA9"/>
      </a:accent3>
      <a:accent4>
        <a:srgbClr val="E41B22"/>
      </a:accent4>
      <a:accent5>
        <a:srgbClr val="CDCBBF"/>
      </a:accent5>
      <a:accent6>
        <a:srgbClr val="999085"/>
      </a:accent6>
      <a:hlink>
        <a:srgbClr val="005AA9"/>
      </a:hlink>
      <a:folHlink>
        <a:srgbClr val="6A1A40"/>
      </a:folHlink>
    </a:clrScheme>
    <a:fontScheme name="_GowlingWLG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GWLG Aubergine">
      <a:srgbClr val="2A1C42"/>
    </a:custClr>
    <a:custClr name="GWLG DarkRed">
      <a:srgbClr val="8E2356"/>
    </a:custClr>
    <a:custClr name="GWLG LightRed">
      <a:srgbClr val="E41B22"/>
    </a:custClr>
    <a:custClr name="GWLG DarkBlue">
      <a:srgbClr val="005AA9"/>
    </a:custClr>
    <a:custClr name="GWLG LightBlue">
      <a:srgbClr val="00B8F0"/>
    </a:custClr>
    <a:custClr name="GWLG DarkGrey">
      <a:srgbClr val="999085"/>
    </a:custClr>
    <a:custClr name="GWLG LightGrey">
      <a:srgbClr val="CDCBBF"/>
    </a:custClr>
  </a:custClrLst>
  <a:extLst>
    <a:ext uri="{05A4C25C-085E-4340-85A3-A5531E510DB2}">
      <thm15:themeFamily xmlns:thm15="http://schemas.microsoft.com/office/thememl/2012/main" name="16x9PresentationBlankChanged.pptx" id="{BD7DF651-EED6-436A-AE1A-6F8CF594A8EA}" vid="{FDBD30E1-C93D-47C4-A18C-0DF1AFFD87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2615</TotalTime>
  <Words>1280</Words>
  <Application>Microsoft Macintosh PowerPoint</Application>
  <PresentationFormat>Widescreen</PresentationFormat>
  <Paragraphs>315</Paragraphs>
  <Slides>29</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Arial Bold</vt:lpstr>
      <vt:lpstr>Calibri</vt:lpstr>
      <vt:lpstr>_Gowling WLG 16x9 slide Theme</vt:lpstr>
      <vt:lpstr>Individual insolvency</vt:lpstr>
      <vt:lpstr>PowerPoint Presentation</vt:lpstr>
      <vt:lpstr>SPEAKER</vt:lpstr>
      <vt:lpstr>Individual insolvency - Agenda</vt:lpstr>
      <vt:lpstr>Recent statistics</vt:lpstr>
      <vt:lpstr> Applicable legislation in E&amp;W</vt:lpstr>
      <vt:lpstr>Timeline of a bankruptcy</vt:lpstr>
      <vt:lpstr>Timeline of a bankruptcy</vt:lpstr>
      <vt:lpstr>The Appointment</vt:lpstr>
      <vt:lpstr>The appointment</vt:lpstr>
      <vt:lpstr>The appointment (2)</vt:lpstr>
      <vt:lpstr>The appointment (3)</vt:lpstr>
      <vt:lpstr>Vesting of assets</vt:lpstr>
      <vt:lpstr>Vesting of assets</vt:lpstr>
      <vt:lpstr>Investigations and claims</vt:lpstr>
      <vt:lpstr>Investigations and claims</vt:lpstr>
      <vt:lpstr>Investigations and claims (2)</vt:lpstr>
      <vt:lpstr>Investigations and claims (3)</vt:lpstr>
      <vt:lpstr>Discharge</vt:lpstr>
      <vt:lpstr>discharge</vt:lpstr>
      <vt:lpstr>Impact of bankruptcy on the bankrupt</vt:lpstr>
      <vt:lpstr>Impact of bankruptcy on the bankrupt</vt:lpstr>
      <vt:lpstr>Use of Technology</vt:lpstr>
      <vt:lpstr>PowerPoint Presentation</vt:lpstr>
      <vt:lpstr>PowerPoint Presentation</vt:lpstr>
      <vt:lpstr>PowerPoint Presentation</vt:lpstr>
      <vt:lpstr>PowerPoint Presentation</vt:lpstr>
      <vt:lpstr>Obstacles and challenges</vt:lpstr>
      <vt:lpstr>PowerPoint Presentation</vt:lpstr>
    </vt:vector>
  </TitlesOfParts>
  <Company>Gowling WLG (UK) LLP</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Gowling WLG</dc:creator>
  <cp:lastModifiedBy>Anuradha Guru</cp:lastModifiedBy>
  <cp:revision>127</cp:revision>
  <cp:lastPrinted>2018-10-04T14:57:50Z</cp:lastPrinted>
  <dcterms:created xsi:type="dcterms:W3CDTF">2018-01-30T14:59:24Z</dcterms:created>
  <dcterms:modified xsi:type="dcterms:W3CDTF">2018-11-25T13:47:23Z</dcterms:modified>
</cp:coreProperties>
</file>