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63" r:id="rId3"/>
    <p:sldId id="264" r:id="rId4"/>
    <p:sldId id="280" r:id="rId5"/>
    <p:sldId id="266" r:id="rId6"/>
    <p:sldId id="305" r:id="rId7"/>
    <p:sldId id="279" r:id="rId8"/>
    <p:sldId id="322" r:id="rId9"/>
    <p:sldId id="267" r:id="rId10"/>
    <p:sldId id="312" r:id="rId11"/>
    <p:sldId id="313" r:id="rId12"/>
    <p:sldId id="314" r:id="rId13"/>
    <p:sldId id="321" r:id="rId14"/>
    <p:sldId id="323" r:id="rId15"/>
    <p:sldId id="287" r:id="rId16"/>
    <p:sldId id="317" r:id="rId17"/>
    <p:sldId id="318" r:id="rId18"/>
    <p:sldId id="316" r:id="rId19"/>
    <p:sldId id="300" r:id="rId20"/>
    <p:sldId id="319" r:id="rId21"/>
    <p:sldId id="285" r:id="rId22"/>
    <p:sldId id="320" r:id="rId23"/>
    <p:sldId id="288" r:id="rId24"/>
    <p:sldId id="289" r:id="rId25"/>
    <p:sldId id="291" r:id="rId26"/>
    <p:sldId id="315" r:id="rId27"/>
    <p:sldId id="262" r:id="rId28"/>
  </p:sldIdLst>
  <p:sldSz cx="12192000" cy="6858000"/>
  <p:notesSz cx="7010400" cy="9296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urgette" panose="020B0604020202020204" charset="0"/>
      <p:regular r:id="rId34"/>
    </p:embeddedFont>
    <p:embeddedFont>
      <p:font typeface="Dotum" panose="020B0600000101010101" pitchFamily="34" charset="-127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8F"/>
    <a:srgbClr val="569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51AAD-CCD7-458F-BD4D-2A9E069767A1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5DA027-3B46-4449-ADAD-EAD5FD1DD85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b="1" dirty="0"/>
            <a:t>NeSL </a:t>
          </a:r>
        </a:p>
      </dgm:t>
    </dgm:pt>
    <dgm:pt modelId="{57C4AD47-1504-4838-A5D0-D7739CF1E122}" type="parTrans" cxnId="{0961737A-609F-444F-9472-82181589C656}">
      <dgm:prSet/>
      <dgm:spPr/>
      <dgm:t>
        <a:bodyPr/>
        <a:lstStyle/>
        <a:p>
          <a:endParaRPr lang="en-US" sz="2000" b="1"/>
        </a:p>
      </dgm:t>
    </dgm:pt>
    <dgm:pt modelId="{D2089028-D721-44A6-9872-1A0CC1943BAC}" type="sibTrans" cxnId="{0961737A-609F-444F-9472-82181589C656}">
      <dgm:prSet/>
      <dgm:spPr/>
      <dgm:t>
        <a:bodyPr/>
        <a:lstStyle/>
        <a:p>
          <a:endParaRPr lang="en-US" sz="2000" b="1"/>
        </a:p>
      </dgm:t>
    </dgm:pt>
    <dgm:pt modelId="{6B784D84-DBCF-4DF7-A30D-89B30E1AB621}">
      <dgm:prSet phldrT="[Text]" custT="1"/>
      <dgm:spPr/>
      <dgm:t>
        <a:bodyPr/>
        <a:lstStyle/>
        <a:p>
          <a:r>
            <a:rPr lang="en-US" sz="2000" b="1" dirty="0"/>
            <a:t>Bank1</a:t>
          </a:r>
        </a:p>
      </dgm:t>
    </dgm:pt>
    <dgm:pt modelId="{F847BE6D-8D89-4F57-8260-36552B21D83D}" type="parTrans" cxnId="{06F713AA-8637-41CC-B967-A7EAC235F35C}">
      <dgm:prSet custT="1"/>
      <dgm:spPr/>
      <dgm:t>
        <a:bodyPr/>
        <a:lstStyle/>
        <a:p>
          <a:endParaRPr lang="en-US" sz="2000" b="1"/>
        </a:p>
      </dgm:t>
    </dgm:pt>
    <dgm:pt modelId="{68EE4274-26B4-422F-81D9-C0AA2BC1C5DB}" type="sibTrans" cxnId="{06F713AA-8637-41CC-B967-A7EAC235F35C}">
      <dgm:prSet/>
      <dgm:spPr/>
      <dgm:t>
        <a:bodyPr/>
        <a:lstStyle/>
        <a:p>
          <a:endParaRPr lang="en-US" sz="2000" b="1"/>
        </a:p>
      </dgm:t>
    </dgm:pt>
    <dgm:pt modelId="{254D6AE6-F447-4051-B9DF-CDEA47828AA6}">
      <dgm:prSet phldrT="[Text]" custT="1"/>
      <dgm:spPr/>
      <dgm:t>
        <a:bodyPr/>
        <a:lstStyle/>
        <a:p>
          <a:r>
            <a:rPr lang="en-US" sz="2000" b="1" dirty="0"/>
            <a:t>NBFC</a:t>
          </a:r>
        </a:p>
      </dgm:t>
    </dgm:pt>
    <dgm:pt modelId="{515DAFC4-8D3E-4D7C-BA09-4F141FB9158B}" type="parTrans" cxnId="{8717D26D-E495-4A86-A695-7555FB87851F}">
      <dgm:prSet custT="1"/>
      <dgm:spPr/>
      <dgm:t>
        <a:bodyPr/>
        <a:lstStyle/>
        <a:p>
          <a:endParaRPr lang="en-US" sz="2000" b="1"/>
        </a:p>
      </dgm:t>
    </dgm:pt>
    <dgm:pt modelId="{EBA28E74-C694-4CEB-8023-3E23831175A0}" type="sibTrans" cxnId="{8717D26D-E495-4A86-A695-7555FB87851F}">
      <dgm:prSet/>
      <dgm:spPr/>
      <dgm:t>
        <a:bodyPr/>
        <a:lstStyle/>
        <a:p>
          <a:endParaRPr lang="en-US" sz="2000" b="1"/>
        </a:p>
      </dgm:t>
    </dgm:pt>
    <dgm:pt modelId="{BE204B54-2C03-40C8-A943-A6439D3BCFA7}">
      <dgm:prSet phldrT="[Text]" custT="1"/>
      <dgm:spPr/>
      <dgm:t>
        <a:bodyPr/>
        <a:lstStyle/>
        <a:p>
          <a:r>
            <a:rPr lang="en-US" sz="2000" b="1" dirty="0"/>
            <a:t>Lenders</a:t>
          </a:r>
        </a:p>
      </dgm:t>
    </dgm:pt>
    <dgm:pt modelId="{D0C72160-16BA-4619-8436-08ED69993D74}" type="parTrans" cxnId="{6846E592-563F-492D-9D13-5D4F94694623}">
      <dgm:prSet custT="1"/>
      <dgm:spPr/>
      <dgm:t>
        <a:bodyPr/>
        <a:lstStyle/>
        <a:p>
          <a:endParaRPr lang="en-US" sz="2000" b="1"/>
        </a:p>
      </dgm:t>
    </dgm:pt>
    <dgm:pt modelId="{9C624035-11A8-4873-B5F3-E8B0743CB83F}" type="sibTrans" cxnId="{6846E592-563F-492D-9D13-5D4F94694623}">
      <dgm:prSet/>
      <dgm:spPr/>
      <dgm:t>
        <a:bodyPr/>
        <a:lstStyle/>
        <a:p>
          <a:endParaRPr lang="en-US" sz="2000" b="1"/>
        </a:p>
      </dgm:t>
    </dgm:pt>
    <dgm:pt modelId="{151D914E-F9A6-48BE-B1A9-DC679D78A00D}">
      <dgm:prSet phldrT="[Text]" custT="1"/>
      <dgm:spPr/>
      <dgm:t>
        <a:bodyPr/>
        <a:lstStyle/>
        <a:p>
          <a:r>
            <a:rPr lang="en-US" sz="2000" b="1" dirty="0"/>
            <a:t>Bank 2</a:t>
          </a:r>
        </a:p>
      </dgm:t>
    </dgm:pt>
    <dgm:pt modelId="{7EB0923F-37DD-45C3-9B3E-C01B0621E9E3}" type="parTrans" cxnId="{97CE3CA2-9B51-4A91-8069-ADEC21226BCC}">
      <dgm:prSet custT="1"/>
      <dgm:spPr/>
      <dgm:t>
        <a:bodyPr/>
        <a:lstStyle/>
        <a:p>
          <a:endParaRPr lang="en-US" sz="2000" b="1"/>
        </a:p>
      </dgm:t>
    </dgm:pt>
    <dgm:pt modelId="{0A06E51F-7715-468B-B555-CEB47DB5AB7D}" type="sibTrans" cxnId="{97CE3CA2-9B51-4A91-8069-ADEC21226BCC}">
      <dgm:prSet/>
      <dgm:spPr/>
      <dgm:t>
        <a:bodyPr/>
        <a:lstStyle/>
        <a:p>
          <a:endParaRPr lang="en-US" sz="2000" b="1"/>
        </a:p>
      </dgm:t>
    </dgm:pt>
    <dgm:pt modelId="{3B5476CB-580F-4848-9009-AF74AE5175F6}">
      <dgm:prSet phldrT="[Text]" custT="1"/>
      <dgm:spPr/>
      <dgm:t>
        <a:bodyPr/>
        <a:lstStyle/>
        <a:p>
          <a:r>
            <a:rPr lang="en-US" sz="2000" b="1" dirty="0"/>
            <a:t>MSME</a:t>
          </a:r>
        </a:p>
      </dgm:t>
    </dgm:pt>
    <dgm:pt modelId="{37FE51BE-9129-4481-A6B1-A2D7DE48DA46}" type="parTrans" cxnId="{89E77EE1-3D48-433E-AD52-2C919C32239F}">
      <dgm:prSet custT="1"/>
      <dgm:spPr/>
      <dgm:t>
        <a:bodyPr/>
        <a:lstStyle/>
        <a:p>
          <a:endParaRPr lang="en-US" sz="2000" b="1"/>
        </a:p>
      </dgm:t>
    </dgm:pt>
    <dgm:pt modelId="{29C1E8DD-BEA4-49D1-A242-6148613A118D}" type="sibTrans" cxnId="{89E77EE1-3D48-433E-AD52-2C919C32239F}">
      <dgm:prSet/>
      <dgm:spPr/>
      <dgm:t>
        <a:bodyPr/>
        <a:lstStyle/>
        <a:p>
          <a:endParaRPr lang="en-US" sz="2000" b="1"/>
        </a:p>
      </dgm:t>
    </dgm:pt>
    <dgm:pt modelId="{8D923829-0092-4A29-A083-A5E1494262C0}" type="pres">
      <dgm:prSet presAssocID="{01651AAD-CCD7-458F-BD4D-2A9E069767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F6D107-452E-4F45-B2CB-D6BDB50C95D8}" type="pres">
      <dgm:prSet presAssocID="{B35DA027-3B46-4449-ADAD-EAD5FD1DD855}" presName="centerShape" presStyleLbl="node0" presStyleIdx="0" presStyleCnt="1"/>
      <dgm:spPr/>
    </dgm:pt>
    <dgm:pt modelId="{DD95AA11-1C06-4B77-9F76-CEC1606C1C35}" type="pres">
      <dgm:prSet presAssocID="{F847BE6D-8D89-4F57-8260-36552B21D83D}" presName="parTrans" presStyleLbl="sibTrans2D1" presStyleIdx="0" presStyleCnt="5"/>
      <dgm:spPr/>
    </dgm:pt>
    <dgm:pt modelId="{4318FC3A-33F4-48A2-97AD-A25F0B096E21}" type="pres">
      <dgm:prSet presAssocID="{F847BE6D-8D89-4F57-8260-36552B21D83D}" presName="connectorText" presStyleLbl="sibTrans2D1" presStyleIdx="0" presStyleCnt="5"/>
      <dgm:spPr/>
    </dgm:pt>
    <dgm:pt modelId="{E708FB53-FEF9-482C-B3D8-4854B3E9FEED}" type="pres">
      <dgm:prSet presAssocID="{6B784D84-DBCF-4DF7-A30D-89B30E1AB621}" presName="node" presStyleLbl="node1" presStyleIdx="0" presStyleCnt="5">
        <dgm:presLayoutVars>
          <dgm:bulletEnabled val="1"/>
        </dgm:presLayoutVars>
      </dgm:prSet>
      <dgm:spPr/>
    </dgm:pt>
    <dgm:pt modelId="{EE647B8B-5F64-423D-A1E5-DFECD84D255A}" type="pres">
      <dgm:prSet presAssocID="{515DAFC4-8D3E-4D7C-BA09-4F141FB9158B}" presName="parTrans" presStyleLbl="sibTrans2D1" presStyleIdx="1" presStyleCnt="5"/>
      <dgm:spPr/>
    </dgm:pt>
    <dgm:pt modelId="{D74FAAB8-9854-4E11-8E29-60AB794A09BE}" type="pres">
      <dgm:prSet presAssocID="{515DAFC4-8D3E-4D7C-BA09-4F141FB9158B}" presName="connectorText" presStyleLbl="sibTrans2D1" presStyleIdx="1" presStyleCnt="5"/>
      <dgm:spPr/>
    </dgm:pt>
    <dgm:pt modelId="{17F8AFBA-98A9-45A7-9285-69CFF45D6627}" type="pres">
      <dgm:prSet presAssocID="{254D6AE6-F447-4051-B9DF-CDEA47828AA6}" presName="node" presStyleLbl="node1" presStyleIdx="1" presStyleCnt="5">
        <dgm:presLayoutVars>
          <dgm:bulletEnabled val="1"/>
        </dgm:presLayoutVars>
      </dgm:prSet>
      <dgm:spPr/>
    </dgm:pt>
    <dgm:pt modelId="{B6658F27-063F-491D-B4BF-9B494FAAD28A}" type="pres">
      <dgm:prSet presAssocID="{D0C72160-16BA-4619-8436-08ED69993D74}" presName="parTrans" presStyleLbl="sibTrans2D1" presStyleIdx="2" presStyleCnt="5"/>
      <dgm:spPr/>
    </dgm:pt>
    <dgm:pt modelId="{8C688619-47C6-4F10-99D6-591444CE2A98}" type="pres">
      <dgm:prSet presAssocID="{D0C72160-16BA-4619-8436-08ED69993D74}" presName="connectorText" presStyleLbl="sibTrans2D1" presStyleIdx="2" presStyleCnt="5"/>
      <dgm:spPr/>
    </dgm:pt>
    <dgm:pt modelId="{3FBAB8AB-6121-4067-84D0-5226899E5F70}" type="pres">
      <dgm:prSet presAssocID="{BE204B54-2C03-40C8-A943-A6439D3BCFA7}" presName="node" presStyleLbl="node1" presStyleIdx="2" presStyleCnt="5">
        <dgm:presLayoutVars>
          <dgm:bulletEnabled val="1"/>
        </dgm:presLayoutVars>
      </dgm:prSet>
      <dgm:spPr/>
    </dgm:pt>
    <dgm:pt modelId="{6AE8C02D-9510-4E45-9EDC-D625FE75BFD8}" type="pres">
      <dgm:prSet presAssocID="{7EB0923F-37DD-45C3-9B3E-C01B0621E9E3}" presName="parTrans" presStyleLbl="sibTrans2D1" presStyleIdx="3" presStyleCnt="5"/>
      <dgm:spPr/>
    </dgm:pt>
    <dgm:pt modelId="{7B5AEF79-A0A7-4296-A758-B879F749FF69}" type="pres">
      <dgm:prSet presAssocID="{7EB0923F-37DD-45C3-9B3E-C01B0621E9E3}" presName="connectorText" presStyleLbl="sibTrans2D1" presStyleIdx="3" presStyleCnt="5"/>
      <dgm:spPr/>
    </dgm:pt>
    <dgm:pt modelId="{6A8F81AE-9E3A-41C6-BD80-E9AD6A8D3DD8}" type="pres">
      <dgm:prSet presAssocID="{151D914E-F9A6-48BE-B1A9-DC679D78A00D}" presName="node" presStyleLbl="node1" presStyleIdx="3" presStyleCnt="5">
        <dgm:presLayoutVars>
          <dgm:bulletEnabled val="1"/>
        </dgm:presLayoutVars>
      </dgm:prSet>
      <dgm:spPr/>
    </dgm:pt>
    <dgm:pt modelId="{DF801B0B-88A6-4C14-A74C-FB08DE6236C9}" type="pres">
      <dgm:prSet presAssocID="{37FE51BE-9129-4481-A6B1-A2D7DE48DA46}" presName="parTrans" presStyleLbl="sibTrans2D1" presStyleIdx="4" presStyleCnt="5"/>
      <dgm:spPr/>
    </dgm:pt>
    <dgm:pt modelId="{4387A934-E4FE-43FC-BEDB-29820F17566F}" type="pres">
      <dgm:prSet presAssocID="{37FE51BE-9129-4481-A6B1-A2D7DE48DA46}" presName="connectorText" presStyleLbl="sibTrans2D1" presStyleIdx="4" presStyleCnt="5"/>
      <dgm:spPr/>
    </dgm:pt>
    <dgm:pt modelId="{5FC2DB5C-A7D6-487E-828B-218BD07EE02F}" type="pres">
      <dgm:prSet presAssocID="{3B5476CB-580F-4848-9009-AF74AE5175F6}" presName="node" presStyleLbl="node1" presStyleIdx="4" presStyleCnt="5">
        <dgm:presLayoutVars>
          <dgm:bulletEnabled val="1"/>
        </dgm:presLayoutVars>
      </dgm:prSet>
      <dgm:spPr/>
    </dgm:pt>
  </dgm:ptLst>
  <dgm:cxnLst>
    <dgm:cxn modelId="{63197F02-F375-4A44-A56D-78C82F36BD71}" type="presOf" srcId="{37FE51BE-9129-4481-A6B1-A2D7DE48DA46}" destId="{4387A934-E4FE-43FC-BEDB-29820F17566F}" srcOrd="1" destOrd="0" presId="urn:microsoft.com/office/officeart/2005/8/layout/radial5"/>
    <dgm:cxn modelId="{D493B407-F9D8-4942-A168-FD65C74F06EF}" type="presOf" srcId="{01651AAD-CCD7-458F-BD4D-2A9E069767A1}" destId="{8D923829-0092-4A29-A083-A5E1494262C0}" srcOrd="0" destOrd="0" presId="urn:microsoft.com/office/officeart/2005/8/layout/radial5"/>
    <dgm:cxn modelId="{0569051A-0D39-46BF-BB06-3ADF288044DF}" type="presOf" srcId="{37FE51BE-9129-4481-A6B1-A2D7DE48DA46}" destId="{DF801B0B-88A6-4C14-A74C-FB08DE6236C9}" srcOrd="0" destOrd="0" presId="urn:microsoft.com/office/officeart/2005/8/layout/radial5"/>
    <dgm:cxn modelId="{737D5221-E087-4D4A-99D6-8EDE63B57B70}" type="presOf" srcId="{B35DA027-3B46-4449-ADAD-EAD5FD1DD855}" destId="{F7F6D107-452E-4F45-B2CB-D6BDB50C95D8}" srcOrd="0" destOrd="0" presId="urn:microsoft.com/office/officeart/2005/8/layout/radial5"/>
    <dgm:cxn modelId="{C831F022-9479-43FD-B5C4-01A525F33D1E}" type="presOf" srcId="{F847BE6D-8D89-4F57-8260-36552B21D83D}" destId="{4318FC3A-33F4-48A2-97AD-A25F0B096E21}" srcOrd="1" destOrd="0" presId="urn:microsoft.com/office/officeart/2005/8/layout/radial5"/>
    <dgm:cxn modelId="{F4E21A26-A9AC-4BE0-8ABB-76C2C272DE79}" type="presOf" srcId="{F847BE6D-8D89-4F57-8260-36552B21D83D}" destId="{DD95AA11-1C06-4B77-9F76-CEC1606C1C35}" srcOrd="0" destOrd="0" presId="urn:microsoft.com/office/officeart/2005/8/layout/radial5"/>
    <dgm:cxn modelId="{8F56292A-00B5-4A96-AA53-00A786AAD6C4}" type="presOf" srcId="{151D914E-F9A6-48BE-B1A9-DC679D78A00D}" destId="{6A8F81AE-9E3A-41C6-BD80-E9AD6A8D3DD8}" srcOrd="0" destOrd="0" presId="urn:microsoft.com/office/officeart/2005/8/layout/radial5"/>
    <dgm:cxn modelId="{372F0640-F60A-4C29-815F-B9B2D62C662F}" type="presOf" srcId="{7EB0923F-37DD-45C3-9B3E-C01B0621E9E3}" destId="{6AE8C02D-9510-4E45-9EDC-D625FE75BFD8}" srcOrd="0" destOrd="0" presId="urn:microsoft.com/office/officeart/2005/8/layout/radial5"/>
    <dgm:cxn modelId="{8717D26D-E495-4A86-A695-7555FB87851F}" srcId="{B35DA027-3B46-4449-ADAD-EAD5FD1DD855}" destId="{254D6AE6-F447-4051-B9DF-CDEA47828AA6}" srcOrd="1" destOrd="0" parTransId="{515DAFC4-8D3E-4D7C-BA09-4F141FB9158B}" sibTransId="{EBA28E74-C694-4CEB-8023-3E23831175A0}"/>
    <dgm:cxn modelId="{C8ABA276-5F4E-4A4C-BF51-BA24CC57764C}" type="presOf" srcId="{515DAFC4-8D3E-4D7C-BA09-4F141FB9158B}" destId="{EE647B8B-5F64-423D-A1E5-DFECD84D255A}" srcOrd="0" destOrd="0" presId="urn:microsoft.com/office/officeart/2005/8/layout/radial5"/>
    <dgm:cxn modelId="{0961737A-609F-444F-9472-82181589C656}" srcId="{01651AAD-CCD7-458F-BD4D-2A9E069767A1}" destId="{B35DA027-3B46-4449-ADAD-EAD5FD1DD855}" srcOrd="0" destOrd="0" parTransId="{57C4AD47-1504-4838-A5D0-D7739CF1E122}" sibTransId="{D2089028-D721-44A6-9872-1A0CC1943BAC}"/>
    <dgm:cxn modelId="{45107B8A-837F-4D76-AC88-FC97424A36F0}" type="presOf" srcId="{BE204B54-2C03-40C8-A943-A6439D3BCFA7}" destId="{3FBAB8AB-6121-4067-84D0-5226899E5F70}" srcOrd="0" destOrd="0" presId="urn:microsoft.com/office/officeart/2005/8/layout/radial5"/>
    <dgm:cxn modelId="{6846E592-563F-492D-9D13-5D4F94694623}" srcId="{B35DA027-3B46-4449-ADAD-EAD5FD1DD855}" destId="{BE204B54-2C03-40C8-A943-A6439D3BCFA7}" srcOrd="2" destOrd="0" parTransId="{D0C72160-16BA-4619-8436-08ED69993D74}" sibTransId="{9C624035-11A8-4873-B5F3-E8B0743CB83F}"/>
    <dgm:cxn modelId="{DE3C9694-062F-4B66-B7E7-9FA15769F547}" type="presOf" srcId="{7EB0923F-37DD-45C3-9B3E-C01B0621E9E3}" destId="{7B5AEF79-A0A7-4296-A758-B879F749FF69}" srcOrd="1" destOrd="0" presId="urn:microsoft.com/office/officeart/2005/8/layout/radial5"/>
    <dgm:cxn modelId="{97CE3CA2-9B51-4A91-8069-ADEC21226BCC}" srcId="{B35DA027-3B46-4449-ADAD-EAD5FD1DD855}" destId="{151D914E-F9A6-48BE-B1A9-DC679D78A00D}" srcOrd="3" destOrd="0" parTransId="{7EB0923F-37DD-45C3-9B3E-C01B0621E9E3}" sibTransId="{0A06E51F-7715-468B-B555-CEB47DB5AB7D}"/>
    <dgm:cxn modelId="{06F713AA-8637-41CC-B967-A7EAC235F35C}" srcId="{B35DA027-3B46-4449-ADAD-EAD5FD1DD855}" destId="{6B784D84-DBCF-4DF7-A30D-89B30E1AB621}" srcOrd="0" destOrd="0" parTransId="{F847BE6D-8D89-4F57-8260-36552B21D83D}" sibTransId="{68EE4274-26B4-422F-81D9-C0AA2BC1C5DB}"/>
    <dgm:cxn modelId="{AD4E64AD-2330-43F6-9BAB-84E921D82A85}" type="presOf" srcId="{D0C72160-16BA-4619-8436-08ED69993D74}" destId="{8C688619-47C6-4F10-99D6-591444CE2A98}" srcOrd="1" destOrd="0" presId="urn:microsoft.com/office/officeart/2005/8/layout/radial5"/>
    <dgm:cxn modelId="{26BB9DC0-239A-4964-A3CF-129E0D69F6F7}" type="presOf" srcId="{254D6AE6-F447-4051-B9DF-CDEA47828AA6}" destId="{17F8AFBA-98A9-45A7-9285-69CFF45D6627}" srcOrd="0" destOrd="0" presId="urn:microsoft.com/office/officeart/2005/8/layout/radial5"/>
    <dgm:cxn modelId="{DC40A8D0-3309-421A-ADE6-3C896A6C808F}" type="presOf" srcId="{D0C72160-16BA-4619-8436-08ED69993D74}" destId="{B6658F27-063F-491D-B4BF-9B494FAAD28A}" srcOrd="0" destOrd="0" presId="urn:microsoft.com/office/officeart/2005/8/layout/radial5"/>
    <dgm:cxn modelId="{741798D2-8422-4AD2-A3AD-41F8CE553735}" type="presOf" srcId="{6B784D84-DBCF-4DF7-A30D-89B30E1AB621}" destId="{E708FB53-FEF9-482C-B3D8-4854B3E9FEED}" srcOrd="0" destOrd="0" presId="urn:microsoft.com/office/officeart/2005/8/layout/radial5"/>
    <dgm:cxn modelId="{58A36FDC-CFFB-408B-85E9-0ECAA59C6EFE}" type="presOf" srcId="{515DAFC4-8D3E-4D7C-BA09-4F141FB9158B}" destId="{D74FAAB8-9854-4E11-8E29-60AB794A09BE}" srcOrd="1" destOrd="0" presId="urn:microsoft.com/office/officeart/2005/8/layout/radial5"/>
    <dgm:cxn modelId="{89E77EE1-3D48-433E-AD52-2C919C32239F}" srcId="{B35DA027-3B46-4449-ADAD-EAD5FD1DD855}" destId="{3B5476CB-580F-4848-9009-AF74AE5175F6}" srcOrd="4" destOrd="0" parTransId="{37FE51BE-9129-4481-A6B1-A2D7DE48DA46}" sibTransId="{29C1E8DD-BEA4-49D1-A242-6148613A118D}"/>
    <dgm:cxn modelId="{EBA49FF5-4049-45B4-8833-129A912BB9CC}" type="presOf" srcId="{3B5476CB-580F-4848-9009-AF74AE5175F6}" destId="{5FC2DB5C-A7D6-487E-828B-218BD07EE02F}" srcOrd="0" destOrd="0" presId="urn:microsoft.com/office/officeart/2005/8/layout/radial5"/>
    <dgm:cxn modelId="{C252E16D-3980-4ED1-AD97-EA4ACC256F73}" type="presParOf" srcId="{8D923829-0092-4A29-A083-A5E1494262C0}" destId="{F7F6D107-452E-4F45-B2CB-D6BDB50C95D8}" srcOrd="0" destOrd="0" presId="urn:microsoft.com/office/officeart/2005/8/layout/radial5"/>
    <dgm:cxn modelId="{577EE267-60FA-4C16-9ACE-9FCAC0D8CF01}" type="presParOf" srcId="{8D923829-0092-4A29-A083-A5E1494262C0}" destId="{DD95AA11-1C06-4B77-9F76-CEC1606C1C35}" srcOrd="1" destOrd="0" presId="urn:microsoft.com/office/officeart/2005/8/layout/radial5"/>
    <dgm:cxn modelId="{E716D170-40BB-4E40-B549-0398ECBD64C9}" type="presParOf" srcId="{DD95AA11-1C06-4B77-9F76-CEC1606C1C35}" destId="{4318FC3A-33F4-48A2-97AD-A25F0B096E21}" srcOrd="0" destOrd="0" presId="urn:microsoft.com/office/officeart/2005/8/layout/radial5"/>
    <dgm:cxn modelId="{813F6603-FAD9-4234-8EE9-7509ED61D392}" type="presParOf" srcId="{8D923829-0092-4A29-A083-A5E1494262C0}" destId="{E708FB53-FEF9-482C-B3D8-4854B3E9FEED}" srcOrd="2" destOrd="0" presId="urn:microsoft.com/office/officeart/2005/8/layout/radial5"/>
    <dgm:cxn modelId="{BA40FAAA-58DB-432F-A0AA-84ABC60D7A0C}" type="presParOf" srcId="{8D923829-0092-4A29-A083-A5E1494262C0}" destId="{EE647B8B-5F64-423D-A1E5-DFECD84D255A}" srcOrd="3" destOrd="0" presId="urn:microsoft.com/office/officeart/2005/8/layout/radial5"/>
    <dgm:cxn modelId="{C0F1F1FD-56FA-4905-AC65-3B34C6174DE9}" type="presParOf" srcId="{EE647B8B-5F64-423D-A1E5-DFECD84D255A}" destId="{D74FAAB8-9854-4E11-8E29-60AB794A09BE}" srcOrd="0" destOrd="0" presId="urn:microsoft.com/office/officeart/2005/8/layout/radial5"/>
    <dgm:cxn modelId="{FA49D1A9-74E8-4BAB-BFC2-6385486ABD88}" type="presParOf" srcId="{8D923829-0092-4A29-A083-A5E1494262C0}" destId="{17F8AFBA-98A9-45A7-9285-69CFF45D6627}" srcOrd="4" destOrd="0" presId="urn:microsoft.com/office/officeart/2005/8/layout/radial5"/>
    <dgm:cxn modelId="{EC1288D9-0C69-45C1-BCD3-4D8BB9C68EB6}" type="presParOf" srcId="{8D923829-0092-4A29-A083-A5E1494262C0}" destId="{B6658F27-063F-491D-B4BF-9B494FAAD28A}" srcOrd="5" destOrd="0" presId="urn:microsoft.com/office/officeart/2005/8/layout/radial5"/>
    <dgm:cxn modelId="{63BE9783-B739-4750-962C-0555A4ACF205}" type="presParOf" srcId="{B6658F27-063F-491D-B4BF-9B494FAAD28A}" destId="{8C688619-47C6-4F10-99D6-591444CE2A98}" srcOrd="0" destOrd="0" presId="urn:microsoft.com/office/officeart/2005/8/layout/radial5"/>
    <dgm:cxn modelId="{DC21B2E2-045D-421B-A4EE-891CC25C01BF}" type="presParOf" srcId="{8D923829-0092-4A29-A083-A5E1494262C0}" destId="{3FBAB8AB-6121-4067-84D0-5226899E5F70}" srcOrd="6" destOrd="0" presId="urn:microsoft.com/office/officeart/2005/8/layout/radial5"/>
    <dgm:cxn modelId="{2FAAE50D-43D9-4CC1-803A-8E6BBE4475F8}" type="presParOf" srcId="{8D923829-0092-4A29-A083-A5E1494262C0}" destId="{6AE8C02D-9510-4E45-9EDC-D625FE75BFD8}" srcOrd="7" destOrd="0" presId="urn:microsoft.com/office/officeart/2005/8/layout/radial5"/>
    <dgm:cxn modelId="{38328F8B-DE35-4261-83CB-A34C9D6B019C}" type="presParOf" srcId="{6AE8C02D-9510-4E45-9EDC-D625FE75BFD8}" destId="{7B5AEF79-A0A7-4296-A758-B879F749FF69}" srcOrd="0" destOrd="0" presId="urn:microsoft.com/office/officeart/2005/8/layout/radial5"/>
    <dgm:cxn modelId="{CAB41007-EC32-497B-8302-FBA9EBA4F4CD}" type="presParOf" srcId="{8D923829-0092-4A29-A083-A5E1494262C0}" destId="{6A8F81AE-9E3A-41C6-BD80-E9AD6A8D3DD8}" srcOrd="8" destOrd="0" presId="urn:microsoft.com/office/officeart/2005/8/layout/radial5"/>
    <dgm:cxn modelId="{8D68B3A4-7E0D-4121-A3C0-36A6CC33B254}" type="presParOf" srcId="{8D923829-0092-4A29-A083-A5E1494262C0}" destId="{DF801B0B-88A6-4C14-A74C-FB08DE6236C9}" srcOrd="9" destOrd="0" presId="urn:microsoft.com/office/officeart/2005/8/layout/radial5"/>
    <dgm:cxn modelId="{C45DBD4C-BF01-497F-8967-5BA418330703}" type="presParOf" srcId="{DF801B0B-88A6-4C14-A74C-FB08DE6236C9}" destId="{4387A934-E4FE-43FC-BEDB-29820F17566F}" srcOrd="0" destOrd="0" presId="urn:microsoft.com/office/officeart/2005/8/layout/radial5"/>
    <dgm:cxn modelId="{4AFECD95-BD1D-4571-800C-60EA4288AA12}" type="presParOf" srcId="{8D923829-0092-4A29-A083-A5E1494262C0}" destId="{5FC2DB5C-A7D6-487E-828B-218BD07EE02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1B6EE-7182-4F32-B759-C1AFE98A94E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07E6BD-7142-403D-A6DF-26C1ECB39889}">
      <dgm:prSet phldrT="[Text]"/>
      <dgm:spPr/>
      <dgm:t>
        <a:bodyPr/>
        <a:lstStyle/>
        <a:p>
          <a:r>
            <a:rPr lang="en-IN" dirty="0"/>
            <a:t>Register</a:t>
          </a:r>
        </a:p>
      </dgm:t>
    </dgm:pt>
    <dgm:pt modelId="{65C99046-1D49-4C6C-9207-69A0B4C6F73C}" type="parTrans" cxnId="{084AF1CE-15DC-4FEC-92F2-B4888E942B4B}">
      <dgm:prSet/>
      <dgm:spPr/>
      <dgm:t>
        <a:bodyPr/>
        <a:lstStyle/>
        <a:p>
          <a:endParaRPr lang="en-IN"/>
        </a:p>
      </dgm:t>
    </dgm:pt>
    <dgm:pt modelId="{3E153341-2D09-492E-A0AC-B50A1BBC1FA3}" type="sibTrans" cxnId="{084AF1CE-15DC-4FEC-92F2-B4888E942B4B}">
      <dgm:prSet/>
      <dgm:spPr/>
      <dgm:t>
        <a:bodyPr/>
        <a:lstStyle/>
        <a:p>
          <a:endParaRPr lang="en-IN"/>
        </a:p>
      </dgm:t>
    </dgm:pt>
    <dgm:pt modelId="{D716CBEE-A2B9-4AE5-A2B9-C791452B4A49}">
      <dgm:prSet phldrT="[Text]"/>
      <dgm:spPr/>
      <dgm:t>
        <a:bodyPr/>
        <a:lstStyle/>
        <a:p>
          <a:r>
            <a:rPr lang="en-IN" dirty="0"/>
            <a:t>One time online registration as Insolvency Professional</a:t>
          </a:r>
        </a:p>
      </dgm:t>
    </dgm:pt>
    <dgm:pt modelId="{5607493D-CF0B-4B0A-A1F9-97C9DB00B867}" type="parTrans" cxnId="{42F424EF-B7E2-4E18-84A4-E97116815E79}">
      <dgm:prSet/>
      <dgm:spPr/>
      <dgm:t>
        <a:bodyPr/>
        <a:lstStyle/>
        <a:p>
          <a:endParaRPr lang="en-IN"/>
        </a:p>
      </dgm:t>
    </dgm:pt>
    <dgm:pt modelId="{539AC553-0ACB-4E8F-B368-F3B4C03C7D9A}" type="sibTrans" cxnId="{42F424EF-B7E2-4E18-84A4-E97116815E79}">
      <dgm:prSet/>
      <dgm:spPr/>
      <dgm:t>
        <a:bodyPr/>
        <a:lstStyle/>
        <a:p>
          <a:endParaRPr lang="en-IN"/>
        </a:p>
      </dgm:t>
    </dgm:pt>
    <dgm:pt modelId="{7080F052-BFFD-4845-BAA0-A71E9ECC1EB2}">
      <dgm:prSet phldrT="[Text]"/>
      <dgm:spPr/>
      <dgm:t>
        <a:bodyPr/>
        <a:lstStyle/>
        <a:p>
          <a:r>
            <a:rPr lang="en-IN" dirty="0"/>
            <a:t>Linkage with CD</a:t>
          </a:r>
        </a:p>
      </dgm:t>
    </dgm:pt>
    <dgm:pt modelId="{04103155-28A2-4186-A1E0-51C5A61F183D}" type="parTrans" cxnId="{3A35F581-F6F0-4C98-B54F-F8BC382622CA}">
      <dgm:prSet/>
      <dgm:spPr/>
      <dgm:t>
        <a:bodyPr/>
        <a:lstStyle/>
        <a:p>
          <a:endParaRPr lang="en-IN"/>
        </a:p>
      </dgm:t>
    </dgm:pt>
    <dgm:pt modelId="{82DDB9B0-D36C-4C4E-BD9B-CA5AAF494D89}" type="sibTrans" cxnId="{3A35F581-F6F0-4C98-B54F-F8BC382622CA}">
      <dgm:prSet/>
      <dgm:spPr/>
      <dgm:t>
        <a:bodyPr/>
        <a:lstStyle/>
        <a:p>
          <a:endParaRPr lang="en-IN"/>
        </a:p>
      </dgm:t>
    </dgm:pt>
    <dgm:pt modelId="{F0B87927-E340-4D7B-976C-61657FB849D3}">
      <dgm:prSet phldrT="[Text]"/>
      <dgm:spPr/>
      <dgm:t>
        <a:bodyPr/>
        <a:lstStyle/>
        <a:p>
          <a:r>
            <a:rPr lang="en-IN" dirty="0"/>
            <a:t>Request for linkage with CD</a:t>
          </a:r>
        </a:p>
      </dgm:t>
    </dgm:pt>
    <dgm:pt modelId="{8619A9BE-911F-45A4-88E6-3277DE35BBD2}" type="parTrans" cxnId="{1B941682-BDAC-4A9F-B096-1652D74BC514}">
      <dgm:prSet/>
      <dgm:spPr/>
      <dgm:t>
        <a:bodyPr/>
        <a:lstStyle/>
        <a:p>
          <a:endParaRPr lang="en-IN"/>
        </a:p>
      </dgm:t>
    </dgm:pt>
    <dgm:pt modelId="{A9FE932D-F7C3-4275-ABF2-4219AE479649}" type="sibTrans" cxnId="{1B941682-BDAC-4A9F-B096-1652D74BC514}">
      <dgm:prSet/>
      <dgm:spPr/>
      <dgm:t>
        <a:bodyPr/>
        <a:lstStyle/>
        <a:p>
          <a:endParaRPr lang="en-IN"/>
        </a:p>
      </dgm:t>
    </dgm:pt>
    <dgm:pt modelId="{AE113183-B702-4FAC-BB53-7D0ED555297E}">
      <dgm:prSet phldrT="[Text]"/>
      <dgm:spPr/>
      <dgm:t>
        <a:bodyPr/>
        <a:lstStyle/>
        <a:p>
          <a:r>
            <a:rPr lang="en-IN" dirty="0"/>
            <a:t>Access Information</a:t>
          </a:r>
        </a:p>
      </dgm:t>
    </dgm:pt>
    <dgm:pt modelId="{B41BE7D4-E225-4454-B8E8-FF1B98791A55}" type="parTrans" cxnId="{7F0E788E-50FD-4A26-B3A7-3340F8BE5F5A}">
      <dgm:prSet/>
      <dgm:spPr/>
      <dgm:t>
        <a:bodyPr/>
        <a:lstStyle/>
        <a:p>
          <a:endParaRPr lang="en-IN"/>
        </a:p>
      </dgm:t>
    </dgm:pt>
    <dgm:pt modelId="{1D5DBFE4-19A5-4967-B089-DE09ED7890B1}" type="sibTrans" cxnId="{7F0E788E-50FD-4A26-B3A7-3340F8BE5F5A}">
      <dgm:prSet/>
      <dgm:spPr/>
      <dgm:t>
        <a:bodyPr/>
        <a:lstStyle/>
        <a:p>
          <a:endParaRPr lang="en-IN"/>
        </a:p>
      </dgm:t>
    </dgm:pt>
    <dgm:pt modelId="{8B14F22B-87D2-41CD-A40C-CFA5202A3200}">
      <dgm:prSet phldrT="[Text]"/>
      <dgm:spPr/>
      <dgm:t>
        <a:bodyPr/>
        <a:lstStyle/>
        <a:p>
          <a:r>
            <a:rPr lang="en-IN" dirty="0"/>
            <a:t>Access all information available in IU system</a:t>
          </a:r>
        </a:p>
      </dgm:t>
    </dgm:pt>
    <dgm:pt modelId="{FEED5436-9ED3-4D6E-9FF6-820B5E30665D}" type="parTrans" cxnId="{A0F0518C-2C49-4713-BD70-980E121EBB28}">
      <dgm:prSet/>
      <dgm:spPr/>
      <dgm:t>
        <a:bodyPr/>
        <a:lstStyle/>
        <a:p>
          <a:endParaRPr lang="en-IN"/>
        </a:p>
      </dgm:t>
    </dgm:pt>
    <dgm:pt modelId="{695D57E5-1C6B-47AC-B7E3-EFB1E68E2A77}" type="sibTrans" cxnId="{A0F0518C-2C49-4713-BD70-980E121EBB28}">
      <dgm:prSet/>
      <dgm:spPr/>
      <dgm:t>
        <a:bodyPr/>
        <a:lstStyle/>
        <a:p>
          <a:endParaRPr lang="en-IN"/>
        </a:p>
      </dgm:t>
    </dgm:pt>
    <dgm:pt modelId="{D90E8CE6-76AB-4AA1-A1AD-8A7ABF4064AB}">
      <dgm:prSet phldrT="[Text]"/>
      <dgm:spPr/>
      <dgm:t>
        <a:bodyPr/>
        <a:lstStyle/>
        <a:p>
          <a:r>
            <a:rPr lang="en-IN" dirty="0"/>
            <a:t>Upload AA/CoC order copy of assignment </a:t>
          </a:r>
        </a:p>
      </dgm:t>
    </dgm:pt>
    <dgm:pt modelId="{B36F9D2C-6724-42A2-9F86-177035110B46}" type="parTrans" cxnId="{DB40BEBD-A486-4C0C-94B8-08FB20D230E4}">
      <dgm:prSet/>
      <dgm:spPr/>
      <dgm:t>
        <a:bodyPr/>
        <a:lstStyle/>
        <a:p>
          <a:endParaRPr lang="en-IN"/>
        </a:p>
      </dgm:t>
    </dgm:pt>
    <dgm:pt modelId="{546860CF-B315-488C-A841-4BE7AEB61E5D}" type="sibTrans" cxnId="{DB40BEBD-A486-4C0C-94B8-08FB20D230E4}">
      <dgm:prSet/>
      <dgm:spPr/>
      <dgm:t>
        <a:bodyPr/>
        <a:lstStyle/>
        <a:p>
          <a:endParaRPr lang="en-IN"/>
        </a:p>
      </dgm:t>
    </dgm:pt>
    <dgm:pt modelId="{01DF1523-C3B9-4A09-849D-B9E679558BDD}" type="pres">
      <dgm:prSet presAssocID="{7961B6EE-7182-4F32-B759-C1AFE98A94EE}" presName="rootnode" presStyleCnt="0">
        <dgm:presLayoutVars>
          <dgm:chMax/>
          <dgm:chPref/>
          <dgm:dir/>
          <dgm:animLvl val="lvl"/>
        </dgm:presLayoutVars>
      </dgm:prSet>
      <dgm:spPr/>
    </dgm:pt>
    <dgm:pt modelId="{9C013D6B-30BF-4611-9729-4D0E93785F4D}" type="pres">
      <dgm:prSet presAssocID="{DB07E6BD-7142-403D-A6DF-26C1ECB39889}" presName="composite" presStyleCnt="0"/>
      <dgm:spPr/>
    </dgm:pt>
    <dgm:pt modelId="{A09E4F82-61CD-4300-A7BE-6B10A64ED29E}" type="pres">
      <dgm:prSet presAssocID="{DB07E6BD-7142-403D-A6DF-26C1ECB39889}" presName="LShape" presStyleLbl="alignNode1" presStyleIdx="0" presStyleCnt="5"/>
      <dgm:spPr/>
    </dgm:pt>
    <dgm:pt modelId="{7772D684-6927-40F1-87E3-D5ABBBB0F4FF}" type="pres">
      <dgm:prSet presAssocID="{DB07E6BD-7142-403D-A6DF-26C1ECB398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F7D020-217C-49D5-991C-47CEEF7FAB76}" type="pres">
      <dgm:prSet presAssocID="{DB07E6BD-7142-403D-A6DF-26C1ECB39889}" presName="Triangle" presStyleLbl="alignNode1" presStyleIdx="1" presStyleCnt="5"/>
      <dgm:spPr/>
    </dgm:pt>
    <dgm:pt modelId="{1ED75BD3-7C5B-4117-B21E-68B8FCEF5951}" type="pres">
      <dgm:prSet presAssocID="{3E153341-2D09-492E-A0AC-B50A1BBC1FA3}" presName="sibTrans" presStyleCnt="0"/>
      <dgm:spPr/>
    </dgm:pt>
    <dgm:pt modelId="{B11896E2-E76C-4CA8-96D2-58C011D7F18C}" type="pres">
      <dgm:prSet presAssocID="{3E153341-2D09-492E-A0AC-B50A1BBC1FA3}" presName="space" presStyleCnt="0"/>
      <dgm:spPr/>
    </dgm:pt>
    <dgm:pt modelId="{A8B1D198-B43C-4720-9A2D-25F701557014}" type="pres">
      <dgm:prSet presAssocID="{7080F052-BFFD-4845-BAA0-A71E9ECC1EB2}" presName="composite" presStyleCnt="0"/>
      <dgm:spPr/>
    </dgm:pt>
    <dgm:pt modelId="{279854FE-D710-4420-A6F8-A93BFB99827F}" type="pres">
      <dgm:prSet presAssocID="{7080F052-BFFD-4845-BAA0-A71E9ECC1EB2}" presName="LShape" presStyleLbl="alignNode1" presStyleIdx="2" presStyleCnt="5"/>
      <dgm:spPr/>
    </dgm:pt>
    <dgm:pt modelId="{73692E36-A2F1-4BF4-AC71-7F1A7A04985E}" type="pres">
      <dgm:prSet presAssocID="{7080F052-BFFD-4845-BAA0-A71E9ECC1EB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68B025B-7643-4DFC-B4A8-F4F53EBDC3C3}" type="pres">
      <dgm:prSet presAssocID="{7080F052-BFFD-4845-BAA0-A71E9ECC1EB2}" presName="Triangle" presStyleLbl="alignNode1" presStyleIdx="3" presStyleCnt="5"/>
      <dgm:spPr/>
    </dgm:pt>
    <dgm:pt modelId="{12BAE084-1586-42DF-A124-036249E8D2EE}" type="pres">
      <dgm:prSet presAssocID="{82DDB9B0-D36C-4C4E-BD9B-CA5AAF494D89}" presName="sibTrans" presStyleCnt="0"/>
      <dgm:spPr/>
    </dgm:pt>
    <dgm:pt modelId="{BEC1C8E9-5EBA-4C98-A6A1-BB5CF0D723D0}" type="pres">
      <dgm:prSet presAssocID="{82DDB9B0-D36C-4C4E-BD9B-CA5AAF494D89}" presName="space" presStyleCnt="0"/>
      <dgm:spPr/>
    </dgm:pt>
    <dgm:pt modelId="{19C60E46-A31F-47E0-BFBF-DF21ED83873F}" type="pres">
      <dgm:prSet presAssocID="{AE113183-B702-4FAC-BB53-7D0ED555297E}" presName="composite" presStyleCnt="0"/>
      <dgm:spPr/>
    </dgm:pt>
    <dgm:pt modelId="{F9240316-D578-4D7B-BA8C-526268DFE8EF}" type="pres">
      <dgm:prSet presAssocID="{AE113183-B702-4FAC-BB53-7D0ED555297E}" presName="LShape" presStyleLbl="alignNode1" presStyleIdx="4" presStyleCnt="5"/>
      <dgm:spPr/>
    </dgm:pt>
    <dgm:pt modelId="{64029BB9-06BB-44D1-86BC-6EAD288F4C3D}" type="pres">
      <dgm:prSet presAssocID="{AE113183-B702-4FAC-BB53-7D0ED555297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583440E-870D-4C52-BFDA-77DE291289F6}" type="presOf" srcId="{AE113183-B702-4FAC-BB53-7D0ED555297E}" destId="{64029BB9-06BB-44D1-86BC-6EAD288F4C3D}" srcOrd="0" destOrd="0" presId="urn:microsoft.com/office/officeart/2009/3/layout/StepUpProcess"/>
    <dgm:cxn modelId="{CEBB2F22-1D5A-4AFE-BB07-472726C6D952}" type="presOf" srcId="{D716CBEE-A2B9-4AE5-A2B9-C791452B4A49}" destId="{7772D684-6927-40F1-87E3-D5ABBBB0F4FF}" srcOrd="0" destOrd="1" presId="urn:microsoft.com/office/officeart/2009/3/layout/StepUpProcess"/>
    <dgm:cxn modelId="{B393C449-EAE5-43E9-8A63-119A58117377}" type="presOf" srcId="{F0B87927-E340-4D7B-976C-61657FB849D3}" destId="{73692E36-A2F1-4BF4-AC71-7F1A7A04985E}" srcOrd="0" destOrd="1" presId="urn:microsoft.com/office/officeart/2009/3/layout/StepUpProcess"/>
    <dgm:cxn modelId="{9F432F53-4C8D-468C-A239-5F3239524778}" type="presOf" srcId="{8B14F22B-87D2-41CD-A40C-CFA5202A3200}" destId="{64029BB9-06BB-44D1-86BC-6EAD288F4C3D}" srcOrd="0" destOrd="1" presId="urn:microsoft.com/office/officeart/2009/3/layout/StepUpProcess"/>
    <dgm:cxn modelId="{4CCC075A-01FD-48D2-BCCA-42FB04E4A161}" type="presOf" srcId="{7961B6EE-7182-4F32-B759-C1AFE98A94EE}" destId="{01DF1523-C3B9-4A09-849D-B9E679558BDD}" srcOrd="0" destOrd="0" presId="urn:microsoft.com/office/officeart/2009/3/layout/StepUpProcess"/>
    <dgm:cxn modelId="{3A35F581-F6F0-4C98-B54F-F8BC382622CA}" srcId="{7961B6EE-7182-4F32-B759-C1AFE98A94EE}" destId="{7080F052-BFFD-4845-BAA0-A71E9ECC1EB2}" srcOrd="1" destOrd="0" parTransId="{04103155-28A2-4186-A1E0-51C5A61F183D}" sibTransId="{82DDB9B0-D36C-4C4E-BD9B-CA5AAF494D89}"/>
    <dgm:cxn modelId="{1B941682-BDAC-4A9F-B096-1652D74BC514}" srcId="{7080F052-BFFD-4845-BAA0-A71E9ECC1EB2}" destId="{F0B87927-E340-4D7B-976C-61657FB849D3}" srcOrd="0" destOrd="0" parTransId="{8619A9BE-911F-45A4-88E6-3277DE35BBD2}" sibTransId="{A9FE932D-F7C3-4275-ABF2-4219AE479649}"/>
    <dgm:cxn modelId="{274EED85-DFA8-487E-9070-79ABD6619C03}" type="presOf" srcId="{DB07E6BD-7142-403D-A6DF-26C1ECB39889}" destId="{7772D684-6927-40F1-87E3-D5ABBBB0F4FF}" srcOrd="0" destOrd="0" presId="urn:microsoft.com/office/officeart/2009/3/layout/StepUpProcess"/>
    <dgm:cxn modelId="{A0F0518C-2C49-4713-BD70-980E121EBB28}" srcId="{AE113183-B702-4FAC-BB53-7D0ED555297E}" destId="{8B14F22B-87D2-41CD-A40C-CFA5202A3200}" srcOrd="0" destOrd="0" parTransId="{FEED5436-9ED3-4D6E-9FF6-820B5E30665D}" sibTransId="{695D57E5-1C6B-47AC-B7E3-EFB1E68E2A77}"/>
    <dgm:cxn modelId="{7F0E788E-50FD-4A26-B3A7-3340F8BE5F5A}" srcId="{7961B6EE-7182-4F32-B759-C1AFE98A94EE}" destId="{AE113183-B702-4FAC-BB53-7D0ED555297E}" srcOrd="2" destOrd="0" parTransId="{B41BE7D4-E225-4454-B8E8-FF1B98791A55}" sibTransId="{1D5DBFE4-19A5-4967-B089-DE09ED7890B1}"/>
    <dgm:cxn modelId="{44354BA0-F5F4-4A20-B3C1-C8333E30B21E}" type="presOf" srcId="{7080F052-BFFD-4845-BAA0-A71E9ECC1EB2}" destId="{73692E36-A2F1-4BF4-AC71-7F1A7A04985E}" srcOrd="0" destOrd="0" presId="urn:microsoft.com/office/officeart/2009/3/layout/StepUpProcess"/>
    <dgm:cxn modelId="{DB40BEBD-A486-4C0C-94B8-08FB20D230E4}" srcId="{7080F052-BFFD-4845-BAA0-A71E9ECC1EB2}" destId="{D90E8CE6-76AB-4AA1-A1AD-8A7ABF4064AB}" srcOrd="1" destOrd="0" parTransId="{B36F9D2C-6724-42A2-9F86-177035110B46}" sibTransId="{546860CF-B315-488C-A841-4BE7AEB61E5D}"/>
    <dgm:cxn modelId="{084AF1CE-15DC-4FEC-92F2-B4888E942B4B}" srcId="{7961B6EE-7182-4F32-B759-C1AFE98A94EE}" destId="{DB07E6BD-7142-403D-A6DF-26C1ECB39889}" srcOrd="0" destOrd="0" parTransId="{65C99046-1D49-4C6C-9207-69A0B4C6F73C}" sibTransId="{3E153341-2D09-492E-A0AC-B50A1BBC1FA3}"/>
    <dgm:cxn modelId="{B09751DC-1561-434E-A2DC-F77427D97743}" type="presOf" srcId="{D90E8CE6-76AB-4AA1-A1AD-8A7ABF4064AB}" destId="{73692E36-A2F1-4BF4-AC71-7F1A7A04985E}" srcOrd="0" destOrd="2" presId="urn:microsoft.com/office/officeart/2009/3/layout/StepUpProcess"/>
    <dgm:cxn modelId="{42F424EF-B7E2-4E18-84A4-E97116815E79}" srcId="{DB07E6BD-7142-403D-A6DF-26C1ECB39889}" destId="{D716CBEE-A2B9-4AE5-A2B9-C791452B4A49}" srcOrd="0" destOrd="0" parTransId="{5607493D-CF0B-4B0A-A1F9-97C9DB00B867}" sibTransId="{539AC553-0ACB-4E8F-B368-F3B4C03C7D9A}"/>
    <dgm:cxn modelId="{ECD4B45D-C2E5-48E8-AF6C-9F278186B96B}" type="presParOf" srcId="{01DF1523-C3B9-4A09-849D-B9E679558BDD}" destId="{9C013D6B-30BF-4611-9729-4D0E93785F4D}" srcOrd="0" destOrd="0" presId="urn:microsoft.com/office/officeart/2009/3/layout/StepUpProcess"/>
    <dgm:cxn modelId="{66F690A1-EC04-4577-BE2D-C814E3D984FB}" type="presParOf" srcId="{9C013D6B-30BF-4611-9729-4D0E93785F4D}" destId="{A09E4F82-61CD-4300-A7BE-6B10A64ED29E}" srcOrd="0" destOrd="0" presId="urn:microsoft.com/office/officeart/2009/3/layout/StepUpProcess"/>
    <dgm:cxn modelId="{24DE2E61-AEC7-4F03-9707-9532D9B43229}" type="presParOf" srcId="{9C013D6B-30BF-4611-9729-4D0E93785F4D}" destId="{7772D684-6927-40F1-87E3-D5ABBBB0F4FF}" srcOrd="1" destOrd="0" presId="urn:microsoft.com/office/officeart/2009/3/layout/StepUpProcess"/>
    <dgm:cxn modelId="{B0A78D6C-3DE5-4AC2-B6F4-35C4DFFBC243}" type="presParOf" srcId="{9C013D6B-30BF-4611-9729-4D0E93785F4D}" destId="{C9F7D020-217C-49D5-991C-47CEEF7FAB76}" srcOrd="2" destOrd="0" presId="urn:microsoft.com/office/officeart/2009/3/layout/StepUpProcess"/>
    <dgm:cxn modelId="{231D23D9-01E0-4103-8DE2-3AA7013957E3}" type="presParOf" srcId="{01DF1523-C3B9-4A09-849D-B9E679558BDD}" destId="{1ED75BD3-7C5B-4117-B21E-68B8FCEF5951}" srcOrd="1" destOrd="0" presId="urn:microsoft.com/office/officeart/2009/3/layout/StepUpProcess"/>
    <dgm:cxn modelId="{D518990C-47D8-4A32-92CA-CDB579C652B6}" type="presParOf" srcId="{1ED75BD3-7C5B-4117-B21E-68B8FCEF5951}" destId="{B11896E2-E76C-4CA8-96D2-58C011D7F18C}" srcOrd="0" destOrd="0" presId="urn:microsoft.com/office/officeart/2009/3/layout/StepUpProcess"/>
    <dgm:cxn modelId="{5106059E-AC6D-43FD-B7FA-D766E853FA8E}" type="presParOf" srcId="{01DF1523-C3B9-4A09-849D-B9E679558BDD}" destId="{A8B1D198-B43C-4720-9A2D-25F701557014}" srcOrd="2" destOrd="0" presId="urn:microsoft.com/office/officeart/2009/3/layout/StepUpProcess"/>
    <dgm:cxn modelId="{DBAC9BE1-4C0A-4938-A141-70E0DBC7BD70}" type="presParOf" srcId="{A8B1D198-B43C-4720-9A2D-25F701557014}" destId="{279854FE-D710-4420-A6F8-A93BFB99827F}" srcOrd="0" destOrd="0" presId="urn:microsoft.com/office/officeart/2009/3/layout/StepUpProcess"/>
    <dgm:cxn modelId="{55A75AD7-9D9E-40C9-853B-6C9B20CCE970}" type="presParOf" srcId="{A8B1D198-B43C-4720-9A2D-25F701557014}" destId="{73692E36-A2F1-4BF4-AC71-7F1A7A04985E}" srcOrd="1" destOrd="0" presId="urn:microsoft.com/office/officeart/2009/3/layout/StepUpProcess"/>
    <dgm:cxn modelId="{FC018590-E6D3-4680-A825-8335E5E82802}" type="presParOf" srcId="{A8B1D198-B43C-4720-9A2D-25F701557014}" destId="{368B025B-7643-4DFC-B4A8-F4F53EBDC3C3}" srcOrd="2" destOrd="0" presId="urn:microsoft.com/office/officeart/2009/3/layout/StepUpProcess"/>
    <dgm:cxn modelId="{8E4BA117-65D5-4BB3-918B-6B3E13A0CFE2}" type="presParOf" srcId="{01DF1523-C3B9-4A09-849D-B9E679558BDD}" destId="{12BAE084-1586-42DF-A124-036249E8D2EE}" srcOrd="3" destOrd="0" presId="urn:microsoft.com/office/officeart/2009/3/layout/StepUpProcess"/>
    <dgm:cxn modelId="{8591438B-8104-4BAF-AD57-3DB55A514F2E}" type="presParOf" srcId="{12BAE084-1586-42DF-A124-036249E8D2EE}" destId="{BEC1C8E9-5EBA-4C98-A6A1-BB5CF0D723D0}" srcOrd="0" destOrd="0" presId="urn:microsoft.com/office/officeart/2009/3/layout/StepUpProcess"/>
    <dgm:cxn modelId="{6DB145EE-8272-4B78-8993-072D362B4A15}" type="presParOf" srcId="{01DF1523-C3B9-4A09-849D-B9E679558BDD}" destId="{19C60E46-A31F-47E0-BFBF-DF21ED83873F}" srcOrd="4" destOrd="0" presId="urn:microsoft.com/office/officeart/2009/3/layout/StepUpProcess"/>
    <dgm:cxn modelId="{CFDE93D2-A128-4F7F-8367-7E3ACC5A85FA}" type="presParOf" srcId="{19C60E46-A31F-47E0-BFBF-DF21ED83873F}" destId="{F9240316-D578-4D7B-BA8C-526268DFE8EF}" srcOrd="0" destOrd="0" presId="urn:microsoft.com/office/officeart/2009/3/layout/StepUpProcess"/>
    <dgm:cxn modelId="{7A1F85CF-002D-4D06-AEB4-4330AF0E3893}" type="presParOf" srcId="{19C60E46-A31F-47E0-BFBF-DF21ED83873F}" destId="{64029BB9-06BB-44D1-86BC-6EAD288F4C3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A78E6-4CA3-4A24-87F3-6AB12E66DFFF}" type="doc">
      <dgm:prSet loTypeId="urn:microsoft.com/office/officeart/2011/layout/CircleProcess#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C6179B-9C56-4950-BF32-8ADF1A78C85F}">
      <dgm:prSet phldrT="[Text]"/>
      <dgm:spPr/>
      <dgm:t>
        <a:bodyPr/>
        <a:lstStyle/>
        <a:p>
          <a:r>
            <a:rPr lang="en-US" dirty="0"/>
            <a:t>Formation of COC</a:t>
          </a:r>
        </a:p>
      </dgm:t>
    </dgm:pt>
    <dgm:pt modelId="{A35176EC-5898-4556-8B2B-5EC01C484907}" type="parTrans" cxnId="{6F99FA14-CFEA-43BF-9F89-6500ECF51C5D}">
      <dgm:prSet/>
      <dgm:spPr/>
      <dgm:t>
        <a:bodyPr/>
        <a:lstStyle/>
        <a:p>
          <a:endParaRPr lang="en-US"/>
        </a:p>
      </dgm:t>
    </dgm:pt>
    <dgm:pt modelId="{D31E0289-7A89-40F3-851B-247B207E380A}" type="sibTrans" cxnId="{6F99FA14-CFEA-43BF-9F89-6500ECF51C5D}">
      <dgm:prSet/>
      <dgm:spPr/>
      <dgm:t>
        <a:bodyPr/>
        <a:lstStyle/>
        <a:p>
          <a:endParaRPr lang="en-US"/>
        </a:p>
      </dgm:t>
    </dgm:pt>
    <dgm:pt modelId="{5E4005CB-A611-4AB1-9CC2-2C8522466FFB}">
      <dgm:prSet phldrT="[Text]" custT="1"/>
      <dgm:spPr/>
      <dgm:t>
        <a:bodyPr/>
        <a:lstStyle/>
        <a:p>
          <a:r>
            <a:rPr lang="en-US" sz="1600" dirty="0"/>
            <a:t>Claim submission and verification</a:t>
          </a:r>
        </a:p>
      </dgm:t>
    </dgm:pt>
    <dgm:pt modelId="{94220516-945E-4CFB-8B20-A616C3E9B06B}" type="parTrans" cxnId="{18ADCF02-B9A3-4887-A007-4F57C5212AED}">
      <dgm:prSet/>
      <dgm:spPr/>
      <dgm:t>
        <a:bodyPr/>
        <a:lstStyle/>
        <a:p>
          <a:endParaRPr lang="en-US"/>
        </a:p>
      </dgm:t>
    </dgm:pt>
    <dgm:pt modelId="{F405D49E-A276-4D30-89EB-03935C856B71}" type="sibTrans" cxnId="{18ADCF02-B9A3-4887-A007-4F57C5212AED}">
      <dgm:prSet/>
      <dgm:spPr/>
      <dgm:t>
        <a:bodyPr/>
        <a:lstStyle/>
        <a:p>
          <a:endParaRPr lang="en-US"/>
        </a:p>
      </dgm:t>
    </dgm:pt>
    <dgm:pt modelId="{6DB06736-B148-4CFE-8D0B-81C5B78A484B}">
      <dgm:prSet phldrT="[Text]"/>
      <dgm:spPr/>
      <dgm:t>
        <a:bodyPr/>
        <a:lstStyle/>
        <a:p>
          <a:r>
            <a:rPr lang="en-US" dirty="0"/>
            <a:t>Asset Book</a:t>
          </a:r>
        </a:p>
      </dgm:t>
    </dgm:pt>
    <dgm:pt modelId="{A4D2ED1C-F94F-4EDA-8118-28216D42A72E}" type="parTrans" cxnId="{6C5A27C5-63BA-432C-B86E-108C511C3681}">
      <dgm:prSet/>
      <dgm:spPr/>
      <dgm:t>
        <a:bodyPr/>
        <a:lstStyle/>
        <a:p>
          <a:endParaRPr lang="en-US"/>
        </a:p>
      </dgm:t>
    </dgm:pt>
    <dgm:pt modelId="{B5DBAB9C-7056-4640-A951-E3BA204CAC62}" type="sibTrans" cxnId="{6C5A27C5-63BA-432C-B86E-108C511C3681}">
      <dgm:prSet/>
      <dgm:spPr/>
      <dgm:t>
        <a:bodyPr/>
        <a:lstStyle/>
        <a:p>
          <a:endParaRPr lang="en-US"/>
        </a:p>
      </dgm:t>
    </dgm:pt>
    <dgm:pt modelId="{ECFC707B-6617-456D-84BE-10D15A940FDF}">
      <dgm:prSet phldrT="[Text]" custT="1"/>
      <dgm:spPr/>
      <dgm:t>
        <a:bodyPr/>
        <a:lstStyle/>
        <a:p>
          <a:r>
            <a:rPr lang="en-US" sz="1600" dirty="0"/>
            <a:t>Verification of assets</a:t>
          </a:r>
        </a:p>
      </dgm:t>
    </dgm:pt>
    <dgm:pt modelId="{28382FC4-C3CF-4985-8099-F66F78756E19}" type="parTrans" cxnId="{2FC0827B-7692-4389-ADEA-FD2F1B00EE82}">
      <dgm:prSet/>
      <dgm:spPr/>
      <dgm:t>
        <a:bodyPr/>
        <a:lstStyle/>
        <a:p>
          <a:endParaRPr lang="en-US"/>
        </a:p>
      </dgm:t>
    </dgm:pt>
    <dgm:pt modelId="{19864D9E-4486-48CE-BEE1-86CBE02AAB5E}" type="sibTrans" cxnId="{2FC0827B-7692-4389-ADEA-FD2F1B00EE82}">
      <dgm:prSet/>
      <dgm:spPr/>
      <dgm:t>
        <a:bodyPr/>
        <a:lstStyle/>
        <a:p>
          <a:endParaRPr lang="en-US"/>
        </a:p>
      </dgm:t>
    </dgm:pt>
    <dgm:pt modelId="{CBEACAA7-D226-4C84-AC4E-50C5B0106BE9}">
      <dgm:prSet phldrT="[Text]"/>
      <dgm:spPr/>
      <dgm:t>
        <a:bodyPr/>
        <a:lstStyle/>
        <a:p>
          <a:r>
            <a:rPr lang="en-US" dirty="0"/>
            <a:t>Resolution Plan (RP)</a:t>
          </a:r>
        </a:p>
      </dgm:t>
    </dgm:pt>
    <dgm:pt modelId="{020828C2-609E-4418-927B-0D67ACA3A8C0}" type="parTrans" cxnId="{9CC0B33F-D3F5-4089-91A5-DC342BC96EE3}">
      <dgm:prSet/>
      <dgm:spPr/>
      <dgm:t>
        <a:bodyPr/>
        <a:lstStyle/>
        <a:p>
          <a:endParaRPr lang="en-US"/>
        </a:p>
      </dgm:t>
    </dgm:pt>
    <dgm:pt modelId="{9E8A7596-C6FD-43C0-B680-C1DB4F1CF426}" type="sibTrans" cxnId="{9CC0B33F-D3F5-4089-91A5-DC342BC96EE3}">
      <dgm:prSet/>
      <dgm:spPr/>
      <dgm:t>
        <a:bodyPr/>
        <a:lstStyle/>
        <a:p>
          <a:endParaRPr lang="en-US"/>
        </a:p>
      </dgm:t>
    </dgm:pt>
    <dgm:pt modelId="{3EF7BCC7-24DD-431D-939B-79D6F43FA287}">
      <dgm:prSet phldrT="[Text]" custT="1"/>
      <dgm:spPr/>
      <dgm:t>
        <a:bodyPr/>
        <a:lstStyle/>
        <a:p>
          <a:r>
            <a:rPr lang="en-US" sz="1600" dirty="0"/>
            <a:t>Preparation of Information Memorandum</a:t>
          </a:r>
        </a:p>
      </dgm:t>
    </dgm:pt>
    <dgm:pt modelId="{3CE80F85-E8DA-4333-A372-9E8EE0576774}" type="parTrans" cxnId="{18065F6F-C017-4AC8-8088-B4381470DC12}">
      <dgm:prSet/>
      <dgm:spPr/>
      <dgm:t>
        <a:bodyPr/>
        <a:lstStyle/>
        <a:p>
          <a:endParaRPr lang="en-US"/>
        </a:p>
      </dgm:t>
    </dgm:pt>
    <dgm:pt modelId="{613B66AA-D309-4950-9F47-5D9084ECD8FE}" type="sibTrans" cxnId="{18065F6F-C017-4AC8-8088-B4381470DC12}">
      <dgm:prSet/>
      <dgm:spPr/>
      <dgm:t>
        <a:bodyPr/>
        <a:lstStyle/>
        <a:p>
          <a:endParaRPr lang="en-US"/>
        </a:p>
      </dgm:t>
    </dgm:pt>
    <dgm:pt modelId="{5830A663-F9D6-4D76-AA12-B561716357DA}">
      <dgm:prSet phldrT="[Text]" custT="1"/>
      <dgm:spPr/>
      <dgm:t>
        <a:bodyPr/>
        <a:lstStyle/>
        <a:p>
          <a:r>
            <a:rPr lang="en-US" sz="1600" dirty="0" err="1"/>
            <a:t>Valuer</a:t>
          </a:r>
          <a:r>
            <a:rPr lang="en-US" sz="1600" dirty="0"/>
            <a:t> appointment</a:t>
          </a:r>
        </a:p>
      </dgm:t>
    </dgm:pt>
    <dgm:pt modelId="{8AC30073-D2D4-45CE-84B3-BE210B2882EC}" type="parTrans" cxnId="{730EA0E9-85A2-4795-8F1B-78C90A25CFCD}">
      <dgm:prSet/>
      <dgm:spPr/>
      <dgm:t>
        <a:bodyPr/>
        <a:lstStyle/>
        <a:p>
          <a:endParaRPr lang="en-US"/>
        </a:p>
      </dgm:t>
    </dgm:pt>
    <dgm:pt modelId="{8B1956C7-78F3-47BC-A6FB-D7CCD696CFBB}" type="sibTrans" cxnId="{730EA0E9-85A2-4795-8F1B-78C90A25CFCD}">
      <dgm:prSet/>
      <dgm:spPr/>
      <dgm:t>
        <a:bodyPr/>
        <a:lstStyle/>
        <a:p>
          <a:endParaRPr lang="en-US"/>
        </a:p>
      </dgm:t>
    </dgm:pt>
    <dgm:pt modelId="{FE3474F9-FDB7-4369-9A71-39D72783FFEF}">
      <dgm:prSet phldrT="[Text]" custT="1"/>
      <dgm:spPr/>
      <dgm:t>
        <a:bodyPr/>
        <a:lstStyle/>
        <a:p>
          <a:r>
            <a:rPr lang="en-US" sz="1600" dirty="0"/>
            <a:t>Meetings and decisions</a:t>
          </a:r>
        </a:p>
      </dgm:t>
    </dgm:pt>
    <dgm:pt modelId="{485CABD0-630A-4D6E-AAEE-1806F5557BE2}" type="parTrans" cxnId="{110E6B69-0EC4-4CBB-9A1C-10D4C7122358}">
      <dgm:prSet/>
      <dgm:spPr/>
      <dgm:t>
        <a:bodyPr/>
        <a:lstStyle/>
        <a:p>
          <a:endParaRPr lang="en-US"/>
        </a:p>
      </dgm:t>
    </dgm:pt>
    <dgm:pt modelId="{12DDA863-C289-4BE4-A9C8-C1F7427AB477}" type="sibTrans" cxnId="{110E6B69-0EC4-4CBB-9A1C-10D4C7122358}">
      <dgm:prSet/>
      <dgm:spPr/>
      <dgm:t>
        <a:bodyPr/>
        <a:lstStyle/>
        <a:p>
          <a:endParaRPr lang="en-US"/>
        </a:p>
      </dgm:t>
    </dgm:pt>
    <dgm:pt modelId="{E5702AEC-8F7E-458B-BC5B-CD9974988B19}">
      <dgm:prSet phldrT="[Text]" custT="1"/>
      <dgm:spPr/>
      <dgm:t>
        <a:bodyPr/>
        <a:lstStyle/>
        <a:p>
          <a:r>
            <a:rPr lang="en-US" sz="1600" dirty="0"/>
            <a:t>List of Liabilities / COC</a:t>
          </a:r>
        </a:p>
      </dgm:t>
    </dgm:pt>
    <dgm:pt modelId="{49907551-C0D7-4BDC-88E5-70DCE49865E9}" type="parTrans" cxnId="{1B68E5BF-09EC-4418-ACC1-9D21A7AC77C2}">
      <dgm:prSet/>
      <dgm:spPr/>
      <dgm:t>
        <a:bodyPr/>
        <a:lstStyle/>
        <a:p>
          <a:endParaRPr lang="en-US"/>
        </a:p>
      </dgm:t>
    </dgm:pt>
    <dgm:pt modelId="{DE51EF4C-9040-43E6-9B1A-7B2FDE39A4A7}" type="sibTrans" cxnId="{1B68E5BF-09EC-4418-ACC1-9D21A7AC77C2}">
      <dgm:prSet/>
      <dgm:spPr/>
      <dgm:t>
        <a:bodyPr/>
        <a:lstStyle/>
        <a:p>
          <a:endParaRPr lang="en-US"/>
        </a:p>
      </dgm:t>
    </dgm:pt>
    <dgm:pt modelId="{6768965A-6D47-429B-8FBB-634B39A25D17}">
      <dgm:prSet phldrT="[Text]" custT="1"/>
      <dgm:spPr/>
      <dgm:t>
        <a:bodyPr/>
        <a:lstStyle/>
        <a:p>
          <a:r>
            <a:rPr lang="en-US" sz="1600" dirty="0"/>
            <a:t>Compliances</a:t>
          </a:r>
        </a:p>
      </dgm:t>
    </dgm:pt>
    <dgm:pt modelId="{F07E12FC-ED50-4936-B9ED-4A8E441E437D}" type="parTrans" cxnId="{41C68CEB-CFD0-464D-98DD-DB96D78D679E}">
      <dgm:prSet/>
      <dgm:spPr/>
      <dgm:t>
        <a:bodyPr/>
        <a:lstStyle/>
        <a:p>
          <a:endParaRPr lang="en-US"/>
        </a:p>
      </dgm:t>
    </dgm:pt>
    <dgm:pt modelId="{B0308639-719C-442B-B9D7-7E7FC4882EB9}" type="sibTrans" cxnId="{41C68CEB-CFD0-464D-98DD-DB96D78D679E}">
      <dgm:prSet/>
      <dgm:spPr/>
      <dgm:t>
        <a:bodyPr/>
        <a:lstStyle/>
        <a:p>
          <a:endParaRPr lang="en-US"/>
        </a:p>
      </dgm:t>
    </dgm:pt>
    <dgm:pt modelId="{C135DD2A-5534-4122-8F81-5C50BB904265}">
      <dgm:prSet phldrT="[Text]" custT="1"/>
      <dgm:spPr/>
      <dgm:t>
        <a:bodyPr/>
        <a:lstStyle/>
        <a:p>
          <a:r>
            <a:rPr lang="en-US" sz="1600" dirty="0"/>
            <a:t>Valuation reports</a:t>
          </a:r>
        </a:p>
      </dgm:t>
    </dgm:pt>
    <dgm:pt modelId="{7ABC1564-FEC9-4C07-92E3-5969ECC4B7F5}" type="parTrans" cxnId="{706DA6AE-B5DE-4C93-9F5F-2FE055C1A820}">
      <dgm:prSet/>
      <dgm:spPr/>
      <dgm:t>
        <a:bodyPr/>
        <a:lstStyle/>
        <a:p>
          <a:endParaRPr lang="en-US"/>
        </a:p>
      </dgm:t>
    </dgm:pt>
    <dgm:pt modelId="{E4C48199-D499-46CE-A321-F6F42ED3E719}" type="sibTrans" cxnId="{706DA6AE-B5DE-4C93-9F5F-2FE055C1A820}">
      <dgm:prSet/>
      <dgm:spPr/>
      <dgm:t>
        <a:bodyPr/>
        <a:lstStyle/>
        <a:p>
          <a:endParaRPr lang="en-US"/>
        </a:p>
      </dgm:t>
    </dgm:pt>
    <dgm:pt modelId="{9FCDF7BE-E1D0-4837-BD3B-0BAA6F41A80C}">
      <dgm:prSet phldrT="[Text]" custT="1"/>
      <dgm:spPr/>
      <dgm:t>
        <a:bodyPr/>
        <a:lstStyle/>
        <a:p>
          <a:r>
            <a:rPr lang="en-US" sz="1600" dirty="0"/>
            <a:t>Access to information</a:t>
          </a:r>
        </a:p>
      </dgm:t>
    </dgm:pt>
    <dgm:pt modelId="{A094DDF7-C039-40A6-8DC8-2749730190E1}" type="parTrans" cxnId="{FA4EDDA9-BDE7-40BE-83CB-D74E08285379}">
      <dgm:prSet/>
      <dgm:spPr/>
      <dgm:t>
        <a:bodyPr/>
        <a:lstStyle/>
        <a:p>
          <a:endParaRPr lang="en-US"/>
        </a:p>
      </dgm:t>
    </dgm:pt>
    <dgm:pt modelId="{00B1CDB2-5580-4E00-8EA8-41F9ED8E8394}" type="sibTrans" cxnId="{FA4EDDA9-BDE7-40BE-83CB-D74E08285379}">
      <dgm:prSet/>
      <dgm:spPr/>
      <dgm:t>
        <a:bodyPr/>
        <a:lstStyle/>
        <a:p>
          <a:endParaRPr lang="en-US"/>
        </a:p>
      </dgm:t>
    </dgm:pt>
    <dgm:pt modelId="{63A0F273-74CB-49F9-870A-ADD63E1DC41E}">
      <dgm:prSet phldrT="[Text]" custT="1"/>
      <dgm:spPr/>
      <dgm:t>
        <a:bodyPr/>
        <a:lstStyle/>
        <a:p>
          <a:r>
            <a:rPr lang="en-US" sz="1600" dirty="0"/>
            <a:t>Evaluation of RA</a:t>
          </a:r>
        </a:p>
      </dgm:t>
    </dgm:pt>
    <dgm:pt modelId="{8501C5D6-F1A8-4C30-AD26-8A50FB4BD5E2}" type="parTrans" cxnId="{F728B592-C40F-4665-9DAD-8CE1440FE94B}">
      <dgm:prSet/>
      <dgm:spPr/>
      <dgm:t>
        <a:bodyPr/>
        <a:lstStyle/>
        <a:p>
          <a:endParaRPr lang="en-US"/>
        </a:p>
      </dgm:t>
    </dgm:pt>
    <dgm:pt modelId="{87A3BA6A-16D4-4576-ADCC-C5307E580990}" type="sibTrans" cxnId="{F728B592-C40F-4665-9DAD-8CE1440FE94B}">
      <dgm:prSet/>
      <dgm:spPr/>
      <dgm:t>
        <a:bodyPr/>
        <a:lstStyle/>
        <a:p>
          <a:endParaRPr lang="en-US"/>
        </a:p>
      </dgm:t>
    </dgm:pt>
    <dgm:pt modelId="{58017719-F6EF-43D2-93EF-90335FCCD44E}">
      <dgm:prSet phldrT="[Text]"/>
      <dgm:spPr/>
      <dgm:t>
        <a:bodyPr/>
        <a:lstStyle/>
        <a:p>
          <a:r>
            <a:rPr lang="en-US" dirty="0"/>
            <a:t>Liquidation</a:t>
          </a:r>
        </a:p>
      </dgm:t>
    </dgm:pt>
    <dgm:pt modelId="{9856A7A4-34EE-4428-9ACD-7C38E5B4709F}" type="parTrans" cxnId="{ECD8B128-0553-41D0-9FB1-655A25753792}">
      <dgm:prSet/>
      <dgm:spPr/>
      <dgm:t>
        <a:bodyPr/>
        <a:lstStyle/>
        <a:p>
          <a:endParaRPr lang="en-US"/>
        </a:p>
      </dgm:t>
    </dgm:pt>
    <dgm:pt modelId="{1983B148-0C6E-4431-AA9D-8B633B883040}" type="sibTrans" cxnId="{ECD8B128-0553-41D0-9FB1-655A25753792}">
      <dgm:prSet/>
      <dgm:spPr/>
      <dgm:t>
        <a:bodyPr/>
        <a:lstStyle/>
        <a:p>
          <a:endParaRPr lang="en-US"/>
        </a:p>
      </dgm:t>
    </dgm:pt>
    <dgm:pt modelId="{059B18A1-1E66-4613-B033-0BB1D653628C}">
      <dgm:prSet phldrT="[Text]" custT="1"/>
      <dgm:spPr/>
      <dgm:t>
        <a:bodyPr/>
        <a:lstStyle/>
        <a:p>
          <a:r>
            <a:rPr lang="en-US" sz="1600" dirty="0"/>
            <a:t>Invitation</a:t>
          </a:r>
        </a:p>
      </dgm:t>
    </dgm:pt>
    <dgm:pt modelId="{0B5275F2-850C-4333-8642-B6165227FA10}" type="parTrans" cxnId="{5F7856DF-AFF6-4ECD-8DC8-83565E498EE3}">
      <dgm:prSet/>
      <dgm:spPr/>
      <dgm:t>
        <a:bodyPr/>
        <a:lstStyle/>
        <a:p>
          <a:endParaRPr lang="en-US"/>
        </a:p>
      </dgm:t>
    </dgm:pt>
    <dgm:pt modelId="{7CC145A8-DC5F-44B9-BFCC-6E4E2C5C73DC}" type="sibTrans" cxnId="{5F7856DF-AFF6-4ECD-8DC8-83565E498EE3}">
      <dgm:prSet/>
      <dgm:spPr/>
      <dgm:t>
        <a:bodyPr/>
        <a:lstStyle/>
        <a:p>
          <a:endParaRPr lang="en-US"/>
        </a:p>
      </dgm:t>
    </dgm:pt>
    <dgm:pt modelId="{6A4BC82B-1F00-462B-B538-5DBF4A24F5AA}">
      <dgm:prSet phldrT="[Text]" custT="1"/>
      <dgm:spPr/>
      <dgm:t>
        <a:bodyPr/>
        <a:lstStyle/>
        <a:p>
          <a:r>
            <a:rPr lang="en-US" sz="1600" dirty="0"/>
            <a:t>Acceptance</a:t>
          </a:r>
        </a:p>
      </dgm:t>
    </dgm:pt>
    <dgm:pt modelId="{B6473D1D-8E00-43BF-A94C-CF2BB4444267}" type="parTrans" cxnId="{74DFC021-107D-4D3E-8D42-F0E619D384AF}">
      <dgm:prSet/>
      <dgm:spPr/>
      <dgm:t>
        <a:bodyPr/>
        <a:lstStyle/>
        <a:p>
          <a:endParaRPr lang="en-US"/>
        </a:p>
      </dgm:t>
    </dgm:pt>
    <dgm:pt modelId="{779BBAE7-2A01-4782-A502-106ABAAD39A9}" type="sibTrans" cxnId="{74DFC021-107D-4D3E-8D42-F0E619D384AF}">
      <dgm:prSet/>
      <dgm:spPr/>
      <dgm:t>
        <a:bodyPr/>
        <a:lstStyle/>
        <a:p>
          <a:endParaRPr lang="en-US"/>
        </a:p>
      </dgm:t>
    </dgm:pt>
    <dgm:pt modelId="{321B4825-8B62-4C85-9ADC-054366C29729}">
      <dgm:prSet phldrT="[Text]" custT="1"/>
      <dgm:spPr/>
      <dgm:t>
        <a:bodyPr/>
        <a:lstStyle/>
        <a:p>
          <a:r>
            <a:rPr lang="en-US" sz="1600" dirty="0"/>
            <a:t>Appointment of liquidator</a:t>
          </a:r>
        </a:p>
      </dgm:t>
    </dgm:pt>
    <dgm:pt modelId="{D73C4522-D258-4764-AE05-419217356B35}" type="parTrans" cxnId="{740A75EE-4470-411D-AA16-73B2B9162BC4}">
      <dgm:prSet/>
      <dgm:spPr/>
      <dgm:t>
        <a:bodyPr/>
        <a:lstStyle/>
        <a:p>
          <a:endParaRPr lang="en-US"/>
        </a:p>
      </dgm:t>
    </dgm:pt>
    <dgm:pt modelId="{B4646E1D-5C9E-4348-B436-9C3A24DD5A79}" type="sibTrans" cxnId="{740A75EE-4470-411D-AA16-73B2B9162BC4}">
      <dgm:prSet/>
      <dgm:spPr/>
      <dgm:t>
        <a:bodyPr/>
        <a:lstStyle/>
        <a:p>
          <a:endParaRPr lang="en-US"/>
        </a:p>
      </dgm:t>
    </dgm:pt>
    <dgm:pt modelId="{7120AE4A-9B5D-47BF-B3D6-FE7DF3F840C7}">
      <dgm:prSet phldrT="[Text]" custT="1"/>
      <dgm:spPr/>
      <dgm:t>
        <a:bodyPr/>
        <a:lstStyle/>
        <a:p>
          <a:r>
            <a:rPr lang="en-US" sz="1600" dirty="0"/>
            <a:t>Access to information</a:t>
          </a:r>
        </a:p>
      </dgm:t>
    </dgm:pt>
    <dgm:pt modelId="{1164CF00-B19E-4FD7-A4D3-7F94921AE5B7}" type="parTrans" cxnId="{C933DD04-240D-41CE-9CC8-448E16F42AB4}">
      <dgm:prSet/>
      <dgm:spPr/>
      <dgm:t>
        <a:bodyPr/>
        <a:lstStyle/>
        <a:p>
          <a:endParaRPr lang="en-US"/>
        </a:p>
      </dgm:t>
    </dgm:pt>
    <dgm:pt modelId="{E3EFEE55-AAEA-4B7A-A18A-B00835258D77}" type="sibTrans" cxnId="{C933DD04-240D-41CE-9CC8-448E16F42AB4}">
      <dgm:prSet/>
      <dgm:spPr/>
      <dgm:t>
        <a:bodyPr/>
        <a:lstStyle/>
        <a:p>
          <a:endParaRPr lang="en-US"/>
        </a:p>
      </dgm:t>
    </dgm:pt>
    <dgm:pt modelId="{8CBF83B1-0618-4917-84C2-BACA8A38AA30}">
      <dgm:prSet phldrT="[Text]" custT="1"/>
      <dgm:spPr/>
      <dgm:t>
        <a:bodyPr/>
        <a:lstStyle/>
        <a:p>
          <a:r>
            <a:rPr lang="en-US" sz="1600" dirty="0"/>
            <a:t>Auction logs</a:t>
          </a:r>
        </a:p>
      </dgm:t>
    </dgm:pt>
    <dgm:pt modelId="{2155CC0E-A271-4F5A-9CAE-D0B58B97E669}" type="parTrans" cxnId="{45B04FD4-018D-42B4-90EA-A0D9448EF6EA}">
      <dgm:prSet/>
      <dgm:spPr/>
      <dgm:t>
        <a:bodyPr/>
        <a:lstStyle/>
        <a:p>
          <a:endParaRPr lang="en-US"/>
        </a:p>
      </dgm:t>
    </dgm:pt>
    <dgm:pt modelId="{E0F28444-A9E8-4E01-8444-618D2C88C16F}" type="sibTrans" cxnId="{45B04FD4-018D-42B4-90EA-A0D9448EF6EA}">
      <dgm:prSet/>
      <dgm:spPr/>
      <dgm:t>
        <a:bodyPr/>
        <a:lstStyle/>
        <a:p>
          <a:endParaRPr lang="en-US"/>
        </a:p>
      </dgm:t>
    </dgm:pt>
    <dgm:pt modelId="{E8ED9144-0093-4BB9-81B7-481409C816A3}">
      <dgm:prSet phldrT="[Text]" custT="1"/>
      <dgm:spPr/>
      <dgm:t>
        <a:bodyPr/>
        <a:lstStyle/>
        <a:p>
          <a:r>
            <a:rPr lang="en-US" sz="1600" dirty="0"/>
            <a:t>Distribution of funds</a:t>
          </a:r>
        </a:p>
      </dgm:t>
    </dgm:pt>
    <dgm:pt modelId="{8403E84A-729A-4D31-9A8C-D5BFCC2DDB29}" type="parTrans" cxnId="{A1B94781-D2EA-425C-A55D-C8FDAEF8AB05}">
      <dgm:prSet/>
      <dgm:spPr/>
      <dgm:t>
        <a:bodyPr/>
        <a:lstStyle/>
        <a:p>
          <a:endParaRPr lang="en-US"/>
        </a:p>
      </dgm:t>
    </dgm:pt>
    <dgm:pt modelId="{A39E79D1-162F-4ED2-B195-7D4AEDC51A76}" type="sibTrans" cxnId="{A1B94781-D2EA-425C-A55D-C8FDAEF8AB05}">
      <dgm:prSet/>
      <dgm:spPr/>
      <dgm:t>
        <a:bodyPr/>
        <a:lstStyle/>
        <a:p>
          <a:endParaRPr lang="en-US"/>
        </a:p>
      </dgm:t>
    </dgm:pt>
    <dgm:pt modelId="{00DCE721-1AFC-44F1-A6DF-0E8C079A0FDC}">
      <dgm:prSet phldrT="[Text]" custT="1"/>
      <dgm:spPr/>
      <dgm:t>
        <a:bodyPr/>
        <a:lstStyle/>
        <a:p>
          <a:r>
            <a:rPr lang="en-US" sz="1600" dirty="0"/>
            <a:t>Sale as going concerns</a:t>
          </a:r>
        </a:p>
      </dgm:t>
    </dgm:pt>
    <dgm:pt modelId="{38E77874-DC31-4944-B026-F790A96191F9}" type="parTrans" cxnId="{F22A89D7-9EEC-4D84-B043-1AE0BB10E8F2}">
      <dgm:prSet/>
      <dgm:spPr/>
      <dgm:t>
        <a:bodyPr/>
        <a:lstStyle/>
        <a:p>
          <a:endParaRPr lang="en-US"/>
        </a:p>
      </dgm:t>
    </dgm:pt>
    <dgm:pt modelId="{E419300C-37D8-4596-9EF9-34738AAE3D77}" type="sibTrans" cxnId="{F22A89D7-9EEC-4D84-B043-1AE0BB10E8F2}">
      <dgm:prSet/>
      <dgm:spPr/>
      <dgm:t>
        <a:bodyPr/>
        <a:lstStyle/>
        <a:p>
          <a:endParaRPr lang="en-US"/>
        </a:p>
      </dgm:t>
    </dgm:pt>
    <dgm:pt modelId="{E73A63B9-3E14-499E-B454-157905AB312D}" type="pres">
      <dgm:prSet presAssocID="{578A78E6-4CA3-4A24-87F3-6AB12E66DFF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BECCEC8-9964-405F-9FBC-92CC6897A6F2}" type="pres">
      <dgm:prSet presAssocID="{58017719-F6EF-43D2-93EF-90335FCCD44E}" presName="Accent4" presStyleCnt="0"/>
      <dgm:spPr/>
    </dgm:pt>
    <dgm:pt modelId="{900E7107-C18E-41A4-9B24-3D845F08A0DF}" type="pres">
      <dgm:prSet presAssocID="{58017719-F6EF-43D2-93EF-90335FCCD44E}" presName="Accent" presStyleLbl="node1" presStyleIdx="0" presStyleCnt="4"/>
      <dgm:spPr/>
    </dgm:pt>
    <dgm:pt modelId="{47F9FD52-094D-4E47-979B-8FA0B4D67794}" type="pres">
      <dgm:prSet presAssocID="{58017719-F6EF-43D2-93EF-90335FCCD44E}" presName="ParentBackground4" presStyleCnt="0"/>
      <dgm:spPr/>
    </dgm:pt>
    <dgm:pt modelId="{BEA9B15F-5DAD-4D62-94DD-E04C6F40A4D5}" type="pres">
      <dgm:prSet presAssocID="{58017719-F6EF-43D2-93EF-90335FCCD44E}" presName="ParentBackground" presStyleLbl="fgAcc1" presStyleIdx="0" presStyleCnt="4"/>
      <dgm:spPr/>
    </dgm:pt>
    <dgm:pt modelId="{4E353CDF-E106-4203-83DC-A1998A645730}" type="pres">
      <dgm:prSet presAssocID="{58017719-F6EF-43D2-93EF-90335FCCD44E}" presName="Child4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993846F-9117-4598-B56F-03204EBF0739}" type="pres">
      <dgm:prSet presAssocID="{58017719-F6EF-43D2-93EF-90335FCCD44E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52B6FC49-DFB9-439C-8625-0E2E0B095DFC}" type="pres">
      <dgm:prSet presAssocID="{CBEACAA7-D226-4C84-AC4E-50C5B0106BE9}" presName="Accent3" presStyleCnt="0"/>
      <dgm:spPr/>
    </dgm:pt>
    <dgm:pt modelId="{59D7B164-E1B5-43CE-8747-8AE75D2BD3E2}" type="pres">
      <dgm:prSet presAssocID="{CBEACAA7-D226-4C84-AC4E-50C5B0106BE9}" presName="Accent" presStyleLbl="node1" presStyleIdx="1" presStyleCnt="4"/>
      <dgm:spPr/>
    </dgm:pt>
    <dgm:pt modelId="{3C7CA8C2-24CD-4CDA-97D0-1225FDC345D4}" type="pres">
      <dgm:prSet presAssocID="{CBEACAA7-D226-4C84-AC4E-50C5B0106BE9}" presName="ParentBackground3" presStyleCnt="0"/>
      <dgm:spPr/>
    </dgm:pt>
    <dgm:pt modelId="{13447003-B829-46BA-92A3-A2EB50D7173D}" type="pres">
      <dgm:prSet presAssocID="{CBEACAA7-D226-4C84-AC4E-50C5B0106BE9}" presName="ParentBackground" presStyleLbl="fgAcc1" presStyleIdx="1" presStyleCnt="4"/>
      <dgm:spPr/>
    </dgm:pt>
    <dgm:pt modelId="{BB6B4D31-F753-443C-86A5-34E0327413BF}" type="pres">
      <dgm:prSet presAssocID="{CBEACAA7-D226-4C84-AC4E-50C5B0106BE9}" presName="Child3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2CB46F7-F626-402B-A78B-E7B1661F25F8}" type="pres">
      <dgm:prSet presAssocID="{CBEACAA7-D226-4C84-AC4E-50C5B0106BE9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1014E44-1000-4530-A8E2-D536DBBF322A}" type="pres">
      <dgm:prSet presAssocID="{6DB06736-B148-4CFE-8D0B-81C5B78A484B}" presName="Accent2" presStyleCnt="0"/>
      <dgm:spPr/>
    </dgm:pt>
    <dgm:pt modelId="{9A8602A1-6089-45C6-A465-376AA8C17B25}" type="pres">
      <dgm:prSet presAssocID="{6DB06736-B148-4CFE-8D0B-81C5B78A484B}" presName="Accent" presStyleLbl="node1" presStyleIdx="2" presStyleCnt="4"/>
      <dgm:spPr/>
    </dgm:pt>
    <dgm:pt modelId="{10D94BA7-818B-451A-9372-8E747F889137}" type="pres">
      <dgm:prSet presAssocID="{6DB06736-B148-4CFE-8D0B-81C5B78A484B}" presName="ParentBackground2" presStyleCnt="0"/>
      <dgm:spPr/>
    </dgm:pt>
    <dgm:pt modelId="{94B43BB3-8021-4724-A592-590CCE6891B5}" type="pres">
      <dgm:prSet presAssocID="{6DB06736-B148-4CFE-8D0B-81C5B78A484B}" presName="ParentBackground" presStyleLbl="fgAcc1" presStyleIdx="2" presStyleCnt="4"/>
      <dgm:spPr/>
    </dgm:pt>
    <dgm:pt modelId="{A45D2583-5105-4C94-9B98-48F5B25E727A}" type="pres">
      <dgm:prSet presAssocID="{6DB06736-B148-4CFE-8D0B-81C5B78A484B}" presName="Child2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1A9610A-E9DB-4654-8A59-7EDDD58153FF}" type="pres">
      <dgm:prSet presAssocID="{6DB06736-B148-4CFE-8D0B-81C5B78A484B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842A1028-0F05-4FE5-AF2F-8818071297EC}" type="pres">
      <dgm:prSet presAssocID="{9FC6179B-9C56-4950-BF32-8ADF1A78C85F}" presName="Accent1" presStyleCnt="0"/>
      <dgm:spPr/>
    </dgm:pt>
    <dgm:pt modelId="{4421B2F2-4773-406C-AF8E-D03ECEBDC6E4}" type="pres">
      <dgm:prSet presAssocID="{9FC6179B-9C56-4950-BF32-8ADF1A78C85F}" presName="Accent" presStyleLbl="node1" presStyleIdx="3" presStyleCnt="4"/>
      <dgm:spPr/>
    </dgm:pt>
    <dgm:pt modelId="{79127DA2-1ADC-47AA-9573-BFF8F7C38361}" type="pres">
      <dgm:prSet presAssocID="{9FC6179B-9C56-4950-BF32-8ADF1A78C85F}" presName="ParentBackground1" presStyleCnt="0"/>
      <dgm:spPr/>
    </dgm:pt>
    <dgm:pt modelId="{337618E0-5741-40D8-A248-90612D4419ED}" type="pres">
      <dgm:prSet presAssocID="{9FC6179B-9C56-4950-BF32-8ADF1A78C85F}" presName="ParentBackground" presStyleLbl="fgAcc1" presStyleIdx="3" presStyleCnt="4"/>
      <dgm:spPr/>
    </dgm:pt>
    <dgm:pt modelId="{FA6C550C-1850-45A7-9E95-A75B5A0ED658}" type="pres">
      <dgm:prSet presAssocID="{9FC6179B-9C56-4950-BF32-8ADF1A78C85F}" presName="Child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21D6EFC-EC67-4F5D-8F0E-B2409436C03D}" type="pres">
      <dgm:prSet presAssocID="{9FC6179B-9C56-4950-BF32-8ADF1A78C85F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2DAA002-19E4-47C5-B57E-AC2A3700EE7B}" type="presOf" srcId="{CBEACAA7-D226-4C84-AC4E-50C5B0106BE9}" destId="{13447003-B829-46BA-92A3-A2EB50D7173D}" srcOrd="0" destOrd="0" presId="urn:microsoft.com/office/officeart/2011/layout/CircleProcess#1"/>
    <dgm:cxn modelId="{18ADCF02-B9A3-4887-A007-4F57C5212AED}" srcId="{9FC6179B-9C56-4950-BF32-8ADF1A78C85F}" destId="{5E4005CB-A611-4AB1-9CC2-2C8522466FFB}" srcOrd="0" destOrd="0" parTransId="{94220516-945E-4CFB-8B20-A616C3E9B06B}" sibTransId="{F405D49E-A276-4D30-89EB-03935C856B71}"/>
    <dgm:cxn modelId="{C933DD04-240D-41CE-9CC8-448E16F42AB4}" srcId="{58017719-F6EF-43D2-93EF-90335FCCD44E}" destId="{7120AE4A-9B5D-47BF-B3D6-FE7DF3F840C7}" srcOrd="1" destOrd="0" parTransId="{1164CF00-B19E-4FD7-A4D3-7F94921AE5B7}" sibTransId="{E3EFEE55-AAEA-4B7A-A18A-B00835258D77}"/>
    <dgm:cxn modelId="{EE7B4311-C7C4-4F45-B764-D060F5B4BD1F}" type="presOf" srcId="{00DCE721-1AFC-44F1-A6DF-0E8C079A0FDC}" destId="{4E353CDF-E106-4203-83DC-A1998A645730}" srcOrd="0" destOrd="2" presId="urn:microsoft.com/office/officeart/2011/layout/CircleProcess#1"/>
    <dgm:cxn modelId="{6F99FA14-CFEA-43BF-9F89-6500ECF51C5D}" srcId="{578A78E6-4CA3-4A24-87F3-6AB12E66DFFF}" destId="{9FC6179B-9C56-4950-BF32-8ADF1A78C85F}" srcOrd="0" destOrd="0" parTransId="{A35176EC-5898-4556-8B2B-5EC01C484907}" sibTransId="{D31E0289-7A89-40F3-851B-247B207E380A}"/>
    <dgm:cxn modelId="{74DFC021-107D-4D3E-8D42-F0E619D384AF}" srcId="{CBEACAA7-D226-4C84-AC4E-50C5B0106BE9}" destId="{6A4BC82B-1F00-462B-B538-5DBF4A24F5AA}" srcOrd="4" destOrd="0" parTransId="{B6473D1D-8E00-43BF-A94C-CF2BB4444267}" sibTransId="{779BBAE7-2A01-4782-A502-106ABAAD39A9}"/>
    <dgm:cxn modelId="{3D461624-B65D-4BB3-9A51-92D4370E627A}" type="presOf" srcId="{CBEACAA7-D226-4C84-AC4E-50C5B0106BE9}" destId="{D2CB46F7-F626-402B-A78B-E7B1661F25F8}" srcOrd="1" destOrd="0" presId="urn:microsoft.com/office/officeart/2011/layout/CircleProcess#1"/>
    <dgm:cxn modelId="{ECD8B128-0553-41D0-9FB1-655A25753792}" srcId="{578A78E6-4CA3-4A24-87F3-6AB12E66DFFF}" destId="{58017719-F6EF-43D2-93EF-90335FCCD44E}" srcOrd="3" destOrd="0" parTransId="{9856A7A4-34EE-4428-9ACD-7C38E5B4709F}" sibTransId="{1983B148-0C6E-4431-AA9D-8B633B883040}"/>
    <dgm:cxn modelId="{49C7AC2D-7ACD-47D1-BD5D-9B6C498E9E74}" type="presOf" srcId="{6DB06736-B148-4CFE-8D0B-81C5B78A484B}" destId="{01A9610A-E9DB-4654-8A59-7EDDD58153FF}" srcOrd="1" destOrd="0" presId="urn:microsoft.com/office/officeart/2011/layout/CircleProcess#1"/>
    <dgm:cxn modelId="{35C1FC3C-052E-4FB3-8AED-CC64A40B6904}" type="presOf" srcId="{059B18A1-1E66-4613-B033-0BB1D653628C}" destId="{BB6B4D31-F753-443C-86A5-34E0327413BF}" srcOrd="0" destOrd="1" presId="urn:microsoft.com/office/officeart/2011/layout/CircleProcess#1"/>
    <dgm:cxn modelId="{9CC0B33F-D3F5-4089-91A5-DC342BC96EE3}" srcId="{578A78E6-4CA3-4A24-87F3-6AB12E66DFFF}" destId="{CBEACAA7-D226-4C84-AC4E-50C5B0106BE9}" srcOrd="2" destOrd="0" parTransId="{020828C2-609E-4418-927B-0D67ACA3A8C0}" sibTransId="{9E8A7596-C6FD-43C0-B680-C1DB4F1CF426}"/>
    <dgm:cxn modelId="{5E539F40-459C-4C16-8C81-78520D2359B4}" type="presOf" srcId="{6DB06736-B148-4CFE-8D0B-81C5B78A484B}" destId="{94B43BB3-8021-4724-A592-590CCE6891B5}" srcOrd="0" destOrd="0" presId="urn:microsoft.com/office/officeart/2011/layout/CircleProcess#1"/>
    <dgm:cxn modelId="{DF96E844-A94F-42CE-A9D4-BF0B249D0DC1}" type="presOf" srcId="{5830A663-F9D6-4D76-AA12-B561716357DA}" destId="{A45D2583-5105-4C94-9B98-48F5B25E727A}" srcOrd="0" destOrd="1" presId="urn:microsoft.com/office/officeart/2011/layout/CircleProcess#1"/>
    <dgm:cxn modelId="{425D6B48-6878-4BF1-AB12-23937B0DF447}" type="presOf" srcId="{8CBF83B1-0618-4917-84C2-BACA8A38AA30}" destId="{4E353CDF-E106-4203-83DC-A1998A645730}" srcOrd="0" destOrd="3" presId="urn:microsoft.com/office/officeart/2011/layout/CircleProcess#1"/>
    <dgm:cxn modelId="{110E6B69-0EC4-4CBB-9A1C-10D4C7122358}" srcId="{9FC6179B-9C56-4950-BF32-8ADF1A78C85F}" destId="{FE3474F9-FDB7-4369-9A71-39D72783FFEF}" srcOrd="2" destOrd="0" parTransId="{485CABD0-630A-4D6E-AAEE-1806F5557BE2}" sibTransId="{12DDA863-C289-4BE4-A9C8-C1F7427AB477}"/>
    <dgm:cxn modelId="{D475A04C-BB18-4947-90C8-AB374B8C25B5}" type="presOf" srcId="{6A4BC82B-1F00-462B-B538-5DBF4A24F5AA}" destId="{BB6B4D31-F753-443C-86A5-34E0327413BF}" srcOrd="0" destOrd="4" presId="urn:microsoft.com/office/officeart/2011/layout/CircleProcess#1"/>
    <dgm:cxn modelId="{1CAF846D-0716-4646-8C8A-B9E90F78703B}" type="presOf" srcId="{58017719-F6EF-43D2-93EF-90335FCCD44E}" destId="{9993846F-9117-4598-B56F-03204EBF0739}" srcOrd="1" destOrd="0" presId="urn:microsoft.com/office/officeart/2011/layout/CircleProcess#1"/>
    <dgm:cxn modelId="{D387256F-20FE-476F-A636-4FBED8F13448}" type="presOf" srcId="{E5702AEC-8F7E-458B-BC5B-CD9974988B19}" destId="{FA6C550C-1850-45A7-9E95-A75B5A0ED658}" srcOrd="0" destOrd="1" presId="urn:microsoft.com/office/officeart/2011/layout/CircleProcess#1"/>
    <dgm:cxn modelId="{18065F6F-C017-4AC8-8088-B4381470DC12}" srcId="{CBEACAA7-D226-4C84-AC4E-50C5B0106BE9}" destId="{3EF7BCC7-24DD-431D-939B-79D6F43FA287}" srcOrd="0" destOrd="0" parTransId="{3CE80F85-E8DA-4333-A372-9E8EE0576774}" sibTransId="{613B66AA-D309-4950-9F47-5D9084ECD8FE}"/>
    <dgm:cxn modelId="{45F26856-A958-4991-9796-ADB9870ADB10}" type="presOf" srcId="{6768965A-6D47-429B-8FBB-634B39A25D17}" destId="{FA6C550C-1850-45A7-9E95-A75B5A0ED658}" srcOrd="0" destOrd="3" presId="urn:microsoft.com/office/officeart/2011/layout/CircleProcess#1"/>
    <dgm:cxn modelId="{B2DEFC56-E595-4B1B-BCF8-86331F9330DC}" type="presOf" srcId="{ECFC707B-6617-456D-84BE-10D15A940FDF}" destId="{A45D2583-5105-4C94-9B98-48F5B25E727A}" srcOrd="0" destOrd="0" presId="urn:microsoft.com/office/officeart/2011/layout/CircleProcess#1"/>
    <dgm:cxn modelId="{2FC0827B-7692-4389-ADEA-FD2F1B00EE82}" srcId="{6DB06736-B148-4CFE-8D0B-81C5B78A484B}" destId="{ECFC707B-6617-456D-84BE-10D15A940FDF}" srcOrd="0" destOrd="0" parTransId="{28382FC4-C3CF-4985-8099-F66F78756E19}" sibTransId="{19864D9E-4486-48CE-BEE1-86CBE02AAB5E}"/>
    <dgm:cxn modelId="{A1B94781-D2EA-425C-A55D-C8FDAEF8AB05}" srcId="{58017719-F6EF-43D2-93EF-90335FCCD44E}" destId="{E8ED9144-0093-4BB9-81B7-481409C816A3}" srcOrd="4" destOrd="0" parTransId="{8403E84A-729A-4D31-9A8C-D5BFCC2DDB29}" sibTransId="{A39E79D1-162F-4ED2-B195-7D4AEDC51A76}"/>
    <dgm:cxn modelId="{A6814384-025D-4BE1-9D43-BAFD38828BD0}" type="presOf" srcId="{5E4005CB-A611-4AB1-9CC2-2C8522466FFB}" destId="{FA6C550C-1850-45A7-9E95-A75B5A0ED658}" srcOrd="0" destOrd="0" presId="urn:microsoft.com/office/officeart/2011/layout/CircleProcess#1"/>
    <dgm:cxn modelId="{DEDC7F8F-D264-4140-8ED3-ED313D434A65}" type="presOf" srcId="{9FC6179B-9C56-4950-BF32-8ADF1A78C85F}" destId="{921D6EFC-EC67-4F5D-8F0E-B2409436C03D}" srcOrd="1" destOrd="0" presId="urn:microsoft.com/office/officeart/2011/layout/CircleProcess#1"/>
    <dgm:cxn modelId="{F728B592-C40F-4665-9DAD-8CE1440FE94B}" srcId="{CBEACAA7-D226-4C84-AC4E-50C5B0106BE9}" destId="{63A0F273-74CB-49F9-870A-ADD63E1DC41E}" srcOrd="3" destOrd="0" parTransId="{8501C5D6-F1A8-4C30-AD26-8A50FB4BD5E2}" sibTransId="{87A3BA6A-16D4-4576-ADCC-C5307E580990}"/>
    <dgm:cxn modelId="{E206B59A-139A-480A-9378-E766B319E239}" type="presOf" srcId="{7120AE4A-9B5D-47BF-B3D6-FE7DF3F840C7}" destId="{4E353CDF-E106-4203-83DC-A1998A645730}" srcOrd="0" destOrd="1" presId="urn:microsoft.com/office/officeart/2011/layout/CircleProcess#1"/>
    <dgm:cxn modelId="{A88FD49D-010E-46EA-8C41-544B2A976334}" type="presOf" srcId="{578A78E6-4CA3-4A24-87F3-6AB12E66DFFF}" destId="{E73A63B9-3E14-499E-B454-157905AB312D}" srcOrd="0" destOrd="0" presId="urn:microsoft.com/office/officeart/2011/layout/CircleProcess#1"/>
    <dgm:cxn modelId="{342F37A6-256A-4D0B-A269-98E4826A7E6B}" type="presOf" srcId="{3EF7BCC7-24DD-431D-939B-79D6F43FA287}" destId="{BB6B4D31-F753-443C-86A5-34E0327413BF}" srcOrd="0" destOrd="0" presId="urn:microsoft.com/office/officeart/2011/layout/CircleProcess#1"/>
    <dgm:cxn modelId="{FA4EDDA9-BDE7-40BE-83CB-D74E08285379}" srcId="{CBEACAA7-D226-4C84-AC4E-50C5B0106BE9}" destId="{9FCDF7BE-E1D0-4837-BD3B-0BAA6F41A80C}" srcOrd="2" destOrd="0" parTransId="{A094DDF7-C039-40A6-8DC8-2749730190E1}" sibTransId="{00B1CDB2-5580-4E00-8EA8-41F9ED8E8394}"/>
    <dgm:cxn modelId="{931845AE-6EB3-4FC3-B563-B26F21171EB3}" type="presOf" srcId="{E8ED9144-0093-4BB9-81B7-481409C816A3}" destId="{4E353CDF-E106-4203-83DC-A1998A645730}" srcOrd="0" destOrd="4" presId="urn:microsoft.com/office/officeart/2011/layout/CircleProcess#1"/>
    <dgm:cxn modelId="{706DA6AE-B5DE-4C93-9F5F-2FE055C1A820}" srcId="{6DB06736-B148-4CFE-8D0B-81C5B78A484B}" destId="{C135DD2A-5534-4122-8F81-5C50BB904265}" srcOrd="2" destOrd="0" parTransId="{7ABC1564-FEC9-4C07-92E3-5969ECC4B7F5}" sibTransId="{E4C48199-D499-46CE-A321-F6F42ED3E719}"/>
    <dgm:cxn modelId="{1B68E5BF-09EC-4418-ACC1-9D21A7AC77C2}" srcId="{9FC6179B-9C56-4950-BF32-8ADF1A78C85F}" destId="{E5702AEC-8F7E-458B-BC5B-CD9974988B19}" srcOrd="1" destOrd="0" parTransId="{49907551-C0D7-4BDC-88E5-70DCE49865E9}" sibTransId="{DE51EF4C-9040-43E6-9B1A-7B2FDE39A4A7}"/>
    <dgm:cxn modelId="{6C5A27C5-63BA-432C-B86E-108C511C3681}" srcId="{578A78E6-4CA3-4A24-87F3-6AB12E66DFFF}" destId="{6DB06736-B148-4CFE-8D0B-81C5B78A484B}" srcOrd="1" destOrd="0" parTransId="{A4D2ED1C-F94F-4EDA-8118-28216D42A72E}" sibTransId="{B5DBAB9C-7056-4640-A951-E3BA204CAC62}"/>
    <dgm:cxn modelId="{AABE5ACF-AF91-42CE-BED7-C1BF08C62E79}" type="presOf" srcId="{9FC6179B-9C56-4950-BF32-8ADF1A78C85F}" destId="{337618E0-5741-40D8-A248-90612D4419ED}" srcOrd="0" destOrd="0" presId="urn:microsoft.com/office/officeart/2011/layout/CircleProcess#1"/>
    <dgm:cxn modelId="{956E7FD1-2F6F-4112-912D-BA1B4FA1F4FB}" type="presOf" srcId="{63A0F273-74CB-49F9-870A-ADD63E1DC41E}" destId="{BB6B4D31-F753-443C-86A5-34E0327413BF}" srcOrd="0" destOrd="3" presId="urn:microsoft.com/office/officeart/2011/layout/CircleProcess#1"/>
    <dgm:cxn modelId="{B80414D4-B040-46AA-8270-384A17BFF51C}" type="presOf" srcId="{58017719-F6EF-43D2-93EF-90335FCCD44E}" destId="{BEA9B15F-5DAD-4D62-94DD-E04C6F40A4D5}" srcOrd="0" destOrd="0" presId="urn:microsoft.com/office/officeart/2011/layout/CircleProcess#1"/>
    <dgm:cxn modelId="{45B04FD4-018D-42B4-90EA-A0D9448EF6EA}" srcId="{58017719-F6EF-43D2-93EF-90335FCCD44E}" destId="{8CBF83B1-0618-4917-84C2-BACA8A38AA30}" srcOrd="3" destOrd="0" parTransId="{2155CC0E-A271-4F5A-9CAE-D0B58B97E669}" sibTransId="{E0F28444-A9E8-4E01-8444-618D2C88C16F}"/>
    <dgm:cxn modelId="{0E5252D6-879B-4C67-BAE2-83CEDA25B670}" type="presOf" srcId="{321B4825-8B62-4C85-9ADC-054366C29729}" destId="{4E353CDF-E106-4203-83DC-A1998A645730}" srcOrd="0" destOrd="0" presId="urn:microsoft.com/office/officeart/2011/layout/CircleProcess#1"/>
    <dgm:cxn modelId="{F22A89D7-9EEC-4D84-B043-1AE0BB10E8F2}" srcId="{58017719-F6EF-43D2-93EF-90335FCCD44E}" destId="{00DCE721-1AFC-44F1-A6DF-0E8C079A0FDC}" srcOrd="2" destOrd="0" parTransId="{38E77874-DC31-4944-B026-F790A96191F9}" sibTransId="{E419300C-37D8-4596-9EF9-34738AAE3D77}"/>
    <dgm:cxn modelId="{25DC6FDD-E6B8-402B-B151-8BEB5CC78E86}" type="presOf" srcId="{FE3474F9-FDB7-4369-9A71-39D72783FFEF}" destId="{FA6C550C-1850-45A7-9E95-A75B5A0ED658}" srcOrd="0" destOrd="2" presId="urn:microsoft.com/office/officeart/2011/layout/CircleProcess#1"/>
    <dgm:cxn modelId="{5F7856DF-AFF6-4ECD-8DC8-83565E498EE3}" srcId="{CBEACAA7-D226-4C84-AC4E-50C5B0106BE9}" destId="{059B18A1-1E66-4613-B033-0BB1D653628C}" srcOrd="1" destOrd="0" parTransId="{0B5275F2-850C-4333-8642-B6165227FA10}" sibTransId="{7CC145A8-DC5F-44B9-BFCC-6E4E2C5C73DC}"/>
    <dgm:cxn modelId="{243C5AE2-9629-4511-94BF-0A70F6D83E93}" type="presOf" srcId="{C135DD2A-5534-4122-8F81-5C50BB904265}" destId="{A45D2583-5105-4C94-9B98-48F5B25E727A}" srcOrd="0" destOrd="2" presId="urn:microsoft.com/office/officeart/2011/layout/CircleProcess#1"/>
    <dgm:cxn modelId="{730EA0E9-85A2-4795-8F1B-78C90A25CFCD}" srcId="{6DB06736-B148-4CFE-8D0B-81C5B78A484B}" destId="{5830A663-F9D6-4D76-AA12-B561716357DA}" srcOrd="1" destOrd="0" parTransId="{8AC30073-D2D4-45CE-84B3-BE210B2882EC}" sibTransId="{8B1956C7-78F3-47BC-A6FB-D7CCD696CFBB}"/>
    <dgm:cxn modelId="{41C68CEB-CFD0-464D-98DD-DB96D78D679E}" srcId="{9FC6179B-9C56-4950-BF32-8ADF1A78C85F}" destId="{6768965A-6D47-429B-8FBB-634B39A25D17}" srcOrd="3" destOrd="0" parTransId="{F07E12FC-ED50-4936-B9ED-4A8E441E437D}" sibTransId="{B0308639-719C-442B-B9D7-7E7FC4882EB9}"/>
    <dgm:cxn modelId="{740A75EE-4470-411D-AA16-73B2B9162BC4}" srcId="{58017719-F6EF-43D2-93EF-90335FCCD44E}" destId="{321B4825-8B62-4C85-9ADC-054366C29729}" srcOrd="0" destOrd="0" parTransId="{D73C4522-D258-4764-AE05-419217356B35}" sibTransId="{B4646E1D-5C9E-4348-B436-9C3A24DD5A79}"/>
    <dgm:cxn modelId="{076A25F8-C84C-49F4-8495-3EAFE828A6F0}" type="presOf" srcId="{9FCDF7BE-E1D0-4837-BD3B-0BAA6F41A80C}" destId="{BB6B4D31-F753-443C-86A5-34E0327413BF}" srcOrd="0" destOrd="2" presId="urn:microsoft.com/office/officeart/2011/layout/CircleProcess#1"/>
    <dgm:cxn modelId="{89BCA72F-FBD2-4409-AE4C-D38AD2B53100}" type="presParOf" srcId="{E73A63B9-3E14-499E-B454-157905AB312D}" destId="{3BECCEC8-9964-405F-9FBC-92CC6897A6F2}" srcOrd="0" destOrd="0" presId="urn:microsoft.com/office/officeart/2011/layout/CircleProcess#1"/>
    <dgm:cxn modelId="{E4DE4F74-7E8A-4CC4-9720-D6CD65E3645B}" type="presParOf" srcId="{3BECCEC8-9964-405F-9FBC-92CC6897A6F2}" destId="{900E7107-C18E-41A4-9B24-3D845F08A0DF}" srcOrd="0" destOrd="0" presId="urn:microsoft.com/office/officeart/2011/layout/CircleProcess#1"/>
    <dgm:cxn modelId="{C172DF3F-69C9-4568-8496-C6D8E5178ED5}" type="presParOf" srcId="{E73A63B9-3E14-499E-B454-157905AB312D}" destId="{47F9FD52-094D-4E47-979B-8FA0B4D67794}" srcOrd="1" destOrd="0" presId="urn:microsoft.com/office/officeart/2011/layout/CircleProcess#1"/>
    <dgm:cxn modelId="{6C3B701A-D4A6-4869-BD68-E7009CA5EEEA}" type="presParOf" srcId="{47F9FD52-094D-4E47-979B-8FA0B4D67794}" destId="{BEA9B15F-5DAD-4D62-94DD-E04C6F40A4D5}" srcOrd="0" destOrd="0" presId="urn:microsoft.com/office/officeart/2011/layout/CircleProcess#1"/>
    <dgm:cxn modelId="{67161890-B003-4838-874D-7B8C16D019FF}" type="presParOf" srcId="{E73A63B9-3E14-499E-B454-157905AB312D}" destId="{4E353CDF-E106-4203-83DC-A1998A645730}" srcOrd="2" destOrd="0" presId="urn:microsoft.com/office/officeart/2011/layout/CircleProcess#1"/>
    <dgm:cxn modelId="{56AC904F-F273-4F2E-A5AB-C4F8EBDB62FD}" type="presParOf" srcId="{E73A63B9-3E14-499E-B454-157905AB312D}" destId="{9993846F-9117-4598-B56F-03204EBF0739}" srcOrd="3" destOrd="0" presId="urn:microsoft.com/office/officeart/2011/layout/CircleProcess#1"/>
    <dgm:cxn modelId="{54C6E781-FAAC-4AFE-9648-8B84F2A32EAB}" type="presParOf" srcId="{E73A63B9-3E14-499E-B454-157905AB312D}" destId="{52B6FC49-DFB9-439C-8625-0E2E0B095DFC}" srcOrd="4" destOrd="0" presId="urn:microsoft.com/office/officeart/2011/layout/CircleProcess#1"/>
    <dgm:cxn modelId="{DDF96001-81AF-4D62-8BF9-4AFB580B9A2B}" type="presParOf" srcId="{52B6FC49-DFB9-439C-8625-0E2E0B095DFC}" destId="{59D7B164-E1B5-43CE-8747-8AE75D2BD3E2}" srcOrd="0" destOrd="0" presId="urn:microsoft.com/office/officeart/2011/layout/CircleProcess#1"/>
    <dgm:cxn modelId="{D5E65432-A3DB-4391-BB63-1D57CD79C516}" type="presParOf" srcId="{E73A63B9-3E14-499E-B454-157905AB312D}" destId="{3C7CA8C2-24CD-4CDA-97D0-1225FDC345D4}" srcOrd="5" destOrd="0" presId="urn:microsoft.com/office/officeart/2011/layout/CircleProcess#1"/>
    <dgm:cxn modelId="{6F76AE48-1D8D-4F55-A7E1-290B88C5BF0A}" type="presParOf" srcId="{3C7CA8C2-24CD-4CDA-97D0-1225FDC345D4}" destId="{13447003-B829-46BA-92A3-A2EB50D7173D}" srcOrd="0" destOrd="0" presId="urn:microsoft.com/office/officeart/2011/layout/CircleProcess#1"/>
    <dgm:cxn modelId="{615C8FC5-A961-4BA2-9F8C-A174939CD4C6}" type="presParOf" srcId="{E73A63B9-3E14-499E-B454-157905AB312D}" destId="{BB6B4D31-F753-443C-86A5-34E0327413BF}" srcOrd="6" destOrd="0" presId="urn:microsoft.com/office/officeart/2011/layout/CircleProcess#1"/>
    <dgm:cxn modelId="{DC2A9569-7669-4636-94D5-1932741B33C3}" type="presParOf" srcId="{E73A63B9-3E14-499E-B454-157905AB312D}" destId="{D2CB46F7-F626-402B-A78B-E7B1661F25F8}" srcOrd="7" destOrd="0" presId="urn:microsoft.com/office/officeart/2011/layout/CircleProcess#1"/>
    <dgm:cxn modelId="{AE0E7F44-7CEB-43C4-A927-B742477648B2}" type="presParOf" srcId="{E73A63B9-3E14-499E-B454-157905AB312D}" destId="{01014E44-1000-4530-A8E2-D536DBBF322A}" srcOrd="8" destOrd="0" presId="urn:microsoft.com/office/officeart/2011/layout/CircleProcess#1"/>
    <dgm:cxn modelId="{68C0A2E1-C082-4180-800E-71FBB23D7D0F}" type="presParOf" srcId="{01014E44-1000-4530-A8E2-D536DBBF322A}" destId="{9A8602A1-6089-45C6-A465-376AA8C17B25}" srcOrd="0" destOrd="0" presId="urn:microsoft.com/office/officeart/2011/layout/CircleProcess#1"/>
    <dgm:cxn modelId="{FA928AD0-67D7-4F4B-80AC-E2151D2D195D}" type="presParOf" srcId="{E73A63B9-3E14-499E-B454-157905AB312D}" destId="{10D94BA7-818B-451A-9372-8E747F889137}" srcOrd="9" destOrd="0" presId="urn:microsoft.com/office/officeart/2011/layout/CircleProcess#1"/>
    <dgm:cxn modelId="{95CC189F-AF79-472F-8EE2-F6389F4A3443}" type="presParOf" srcId="{10D94BA7-818B-451A-9372-8E747F889137}" destId="{94B43BB3-8021-4724-A592-590CCE6891B5}" srcOrd="0" destOrd="0" presId="urn:microsoft.com/office/officeart/2011/layout/CircleProcess#1"/>
    <dgm:cxn modelId="{20C92D39-EF41-46C3-A4AE-DF98357CB2BC}" type="presParOf" srcId="{E73A63B9-3E14-499E-B454-157905AB312D}" destId="{A45D2583-5105-4C94-9B98-48F5B25E727A}" srcOrd="10" destOrd="0" presId="urn:microsoft.com/office/officeart/2011/layout/CircleProcess#1"/>
    <dgm:cxn modelId="{39998FDD-7151-475A-9B29-47650E6FC185}" type="presParOf" srcId="{E73A63B9-3E14-499E-B454-157905AB312D}" destId="{01A9610A-E9DB-4654-8A59-7EDDD58153FF}" srcOrd="11" destOrd="0" presId="urn:microsoft.com/office/officeart/2011/layout/CircleProcess#1"/>
    <dgm:cxn modelId="{39824304-FAC9-4758-A6B2-8E317DBFD863}" type="presParOf" srcId="{E73A63B9-3E14-499E-B454-157905AB312D}" destId="{842A1028-0F05-4FE5-AF2F-8818071297EC}" srcOrd="12" destOrd="0" presId="urn:microsoft.com/office/officeart/2011/layout/CircleProcess#1"/>
    <dgm:cxn modelId="{C24AF066-BEA5-46D0-B221-E9BECC2BD221}" type="presParOf" srcId="{842A1028-0F05-4FE5-AF2F-8818071297EC}" destId="{4421B2F2-4773-406C-AF8E-D03ECEBDC6E4}" srcOrd="0" destOrd="0" presId="urn:microsoft.com/office/officeart/2011/layout/CircleProcess#1"/>
    <dgm:cxn modelId="{115587AE-8597-4DB7-B628-E8C9E6280D85}" type="presParOf" srcId="{E73A63B9-3E14-499E-B454-157905AB312D}" destId="{79127DA2-1ADC-47AA-9573-BFF8F7C38361}" srcOrd="13" destOrd="0" presId="urn:microsoft.com/office/officeart/2011/layout/CircleProcess#1"/>
    <dgm:cxn modelId="{9EA546FF-AB21-4B02-ADAA-04FC7C07FA8A}" type="presParOf" srcId="{79127DA2-1ADC-47AA-9573-BFF8F7C38361}" destId="{337618E0-5741-40D8-A248-90612D4419ED}" srcOrd="0" destOrd="0" presId="urn:microsoft.com/office/officeart/2011/layout/CircleProcess#1"/>
    <dgm:cxn modelId="{89EA8F21-8E7D-4B75-9D0E-E5C9517D1222}" type="presParOf" srcId="{E73A63B9-3E14-499E-B454-157905AB312D}" destId="{FA6C550C-1850-45A7-9E95-A75B5A0ED658}" srcOrd="14" destOrd="0" presId="urn:microsoft.com/office/officeart/2011/layout/CircleProcess#1"/>
    <dgm:cxn modelId="{9C77C9AC-EE6D-475D-81DF-82769A9A898C}" type="presParOf" srcId="{E73A63B9-3E14-499E-B454-157905AB312D}" destId="{921D6EFC-EC67-4F5D-8F0E-B2409436C03D}" srcOrd="15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06A63-8FD8-4C94-A57C-9554347E657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4856E-17CE-43C2-83E7-484924B9CD9D}">
      <dgm:prSet phldrT="[Text]"/>
      <dgm:spPr/>
      <dgm:t>
        <a:bodyPr/>
        <a:lstStyle/>
        <a:p>
          <a:r>
            <a:rPr lang="en-US" dirty="0"/>
            <a:t>CoC Formation</a:t>
          </a:r>
        </a:p>
      </dgm:t>
    </dgm:pt>
    <dgm:pt modelId="{BB9CAE03-B138-4D41-8068-9C62379FE83B}" type="parTrans" cxnId="{E3D23697-26BA-41BE-8D72-174F9183F418}">
      <dgm:prSet/>
      <dgm:spPr/>
      <dgm:t>
        <a:bodyPr/>
        <a:lstStyle/>
        <a:p>
          <a:endParaRPr lang="en-US"/>
        </a:p>
      </dgm:t>
    </dgm:pt>
    <dgm:pt modelId="{1F2E63F6-5965-4DB6-B6EE-DA67949D4E2D}" type="sibTrans" cxnId="{E3D23697-26BA-41BE-8D72-174F9183F418}">
      <dgm:prSet/>
      <dgm:spPr/>
      <dgm:t>
        <a:bodyPr/>
        <a:lstStyle/>
        <a:p>
          <a:endParaRPr lang="en-US"/>
        </a:p>
      </dgm:t>
    </dgm:pt>
    <dgm:pt modelId="{C477BF83-7D60-4FFD-8BF5-6E9327778AC8}">
      <dgm:prSet phldrT="[Text]"/>
      <dgm:spPr/>
      <dgm:t>
        <a:bodyPr/>
        <a:lstStyle/>
        <a:p>
          <a:r>
            <a:rPr lang="en-US" dirty="0"/>
            <a:t>Asset / Business Details</a:t>
          </a:r>
        </a:p>
      </dgm:t>
    </dgm:pt>
    <dgm:pt modelId="{E47BC9A6-4087-47CC-8EC4-FAE841748655}" type="parTrans" cxnId="{84AF2452-FF29-4613-8E0B-A624CDB0EF7D}">
      <dgm:prSet/>
      <dgm:spPr/>
      <dgm:t>
        <a:bodyPr/>
        <a:lstStyle/>
        <a:p>
          <a:endParaRPr lang="en-US"/>
        </a:p>
      </dgm:t>
    </dgm:pt>
    <dgm:pt modelId="{F70F81B8-D985-4C41-B670-46F804CE9E12}" type="sibTrans" cxnId="{84AF2452-FF29-4613-8E0B-A624CDB0EF7D}">
      <dgm:prSet/>
      <dgm:spPr/>
      <dgm:t>
        <a:bodyPr/>
        <a:lstStyle/>
        <a:p>
          <a:endParaRPr lang="en-US"/>
        </a:p>
      </dgm:t>
    </dgm:pt>
    <dgm:pt modelId="{0BCD5D00-3356-4301-8CEA-D888036D96CD}">
      <dgm:prSet phldrT="[Text]"/>
      <dgm:spPr/>
      <dgm:t>
        <a:bodyPr/>
        <a:lstStyle/>
        <a:p>
          <a:r>
            <a:rPr lang="en-US" dirty="0"/>
            <a:t>Invitation to Resolution Applicant</a:t>
          </a:r>
        </a:p>
      </dgm:t>
    </dgm:pt>
    <dgm:pt modelId="{929292AF-47D5-4B48-B7DD-3961C892669F}" type="parTrans" cxnId="{07E60CE0-FD80-4575-9670-E73AF8CB0122}">
      <dgm:prSet/>
      <dgm:spPr/>
      <dgm:t>
        <a:bodyPr/>
        <a:lstStyle/>
        <a:p>
          <a:endParaRPr lang="en-US"/>
        </a:p>
      </dgm:t>
    </dgm:pt>
    <dgm:pt modelId="{8C453264-0F4F-48AD-9580-8C5A626268D2}" type="sibTrans" cxnId="{07E60CE0-FD80-4575-9670-E73AF8CB0122}">
      <dgm:prSet/>
      <dgm:spPr/>
      <dgm:t>
        <a:bodyPr/>
        <a:lstStyle/>
        <a:p>
          <a:endParaRPr lang="en-US"/>
        </a:p>
      </dgm:t>
    </dgm:pt>
    <dgm:pt modelId="{D61742A2-2F97-4D7B-93CF-29B9B6439DDA}">
      <dgm:prSet phldrT="[Text]"/>
      <dgm:spPr/>
      <dgm:t>
        <a:bodyPr/>
        <a:lstStyle/>
        <a:p>
          <a:r>
            <a:rPr lang="en-US" dirty="0"/>
            <a:t>Evaluation of Resolution Plan</a:t>
          </a:r>
        </a:p>
      </dgm:t>
    </dgm:pt>
    <dgm:pt modelId="{EF23FDAB-F453-422D-B48D-D0F979662E18}" type="parTrans" cxnId="{9A9E61D9-B225-4175-94BD-64599CC3F0AD}">
      <dgm:prSet/>
      <dgm:spPr/>
      <dgm:t>
        <a:bodyPr/>
        <a:lstStyle/>
        <a:p>
          <a:endParaRPr lang="en-US"/>
        </a:p>
      </dgm:t>
    </dgm:pt>
    <dgm:pt modelId="{B24FDE52-851C-4555-946C-91BAE7CD9245}" type="sibTrans" cxnId="{9A9E61D9-B225-4175-94BD-64599CC3F0AD}">
      <dgm:prSet/>
      <dgm:spPr/>
      <dgm:t>
        <a:bodyPr/>
        <a:lstStyle/>
        <a:p>
          <a:endParaRPr lang="en-US"/>
        </a:p>
      </dgm:t>
    </dgm:pt>
    <dgm:pt modelId="{72683E23-5151-4694-B6AA-5C22BFC3BC8E}">
      <dgm:prSet phldrT="[Text]"/>
      <dgm:spPr/>
      <dgm:t>
        <a:bodyPr/>
        <a:lstStyle/>
        <a:p>
          <a:r>
            <a:rPr lang="en-US" dirty="0"/>
            <a:t>Information Memo for Liquidation</a:t>
          </a:r>
        </a:p>
      </dgm:t>
    </dgm:pt>
    <dgm:pt modelId="{D001C5B5-A5D3-465B-AC89-AB33A50E1E59}" type="parTrans" cxnId="{BB18646A-A379-4F68-B0FD-D5E2154C8186}">
      <dgm:prSet/>
      <dgm:spPr/>
      <dgm:t>
        <a:bodyPr/>
        <a:lstStyle/>
        <a:p>
          <a:endParaRPr lang="en-US"/>
        </a:p>
      </dgm:t>
    </dgm:pt>
    <dgm:pt modelId="{496A3154-4ED5-4813-86DE-A8AEB4264ED1}" type="sibTrans" cxnId="{BB18646A-A379-4F68-B0FD-D5E2154C8186}">
      <dgm:prSet/>
      <dgm:spPr/>
      <dgm:t>
        <a:bodyPr/>
        <a:lstStyle/>
        <a:p>
          <a:endParaRPr lang="en-US"/>
        </a:p>
      </dgm:t>
    </dgm:pt>
    <dgm:pt modelId="{40351B14-F490-4FA8-AF55-34A2DDC3E8C5}">
      <dgm:prSet phldrT="[Text]"/>
      <dgm:spPr/>
      <dgm:t>
        <a:bodyPr/>
        <a:lstStyle/>
        <a:p>
          <a:r>
            <a:rPr lang="en-US" dirty="0"/>
            <a:t>Information Memo for RA</a:t>
          </a:r>
        </a:p>
      </dgm:t>
    </dgm:pt>
    <dgm:pt modelId="{2C1F8049-3B9C-40F3-B43A-70DA8E0D4E82}" type="parTrans" cxnId="{8FD439D2-FE14-4034-B65D-9D87838A7FE4}">
      <dgm:prSet/>
      <dgm:spPr/>
      <dgm:t>
        <a:bodyPr/>
        <a:lstStyle/>
        <a:p>
          <a:endParaRPr lang="en-US"/>
        </a:p>
      </dgm:t>
    </dgm:pt>
    <dgm:pt modelId="{95183E18-6A77-4752-B2C2-73977C51278E}" type="sibTrans" cxnId="{8FD439D2-FE14-4034-B65D-9D87838A7FE4}">
      <dgm:prSet/>
      <dgm:spPr/>
      <dgm:t>
        <a:bodyPr/>
        <a:lstStyle/>
        <a:p>
          <a:endParaRPr lang="en-US"/>
        </a:p>
      </dgm:t>
    </dgm:pt>
    <dgm:pt modelId="{2DC50884-9F86-4D2F-9B96-B0E0EFF5CAB3}">
      <dgm:prSet phldrT="[Text]"/>
      <dgm:spPr/>
      <dgm:t>
        <a:bodyPr/>
        <a:lstStyle/>
        <a:p>
          <a:r>
            <a:rPr lang="en-US" dirty="0"/>
            <a:t>Liquidation</a:t>
          </a:r>
        </a:p>
      </dgm:t>
    </dgm:pt>
    <dgm:pt modelId="{2F2F10FF-83D7-49BB-ABDF-13277D45388C}" type="parTrans" cxnId="{511AD7A3-C62B-4B60-A315-4B92CF79BA11}">
      <dgm:prSet/>
      <dgm:spPr/>
      <dgm:t>
        <a:bodyPr/>
        <a:lstStyle/>
        <a:p>
          <a:endParaRPr lang="en-US"/>
        </a:p>
      </dgm:t>
    </dgm:pt>
    <dgm:pt modelId="{40B69A6D-A899-44BE-B7E5-23784F8A5779}" type="sibTrans" cxnId="{511AD7A3-C62B-4B60-A315-4B92CF79BA11}">
      <dgm:prSet/>
      <dgm:spPr/>
      <dgm:t>
        <a:bodyPr/>
        <a:lstStyle/>
        <a:p>
          <a:endParaRPr lang="en-US"/>
        </a:p>
      </dgm:t>
    </dgm:pt>
    <dgm:pt modelId="{586329C5-D9CA-4B61-A938-4C994CBEEDA0}" type="pres">
      <dgm:prSet presAssocID="{5B806A63-8FD8-4C94-A57C-9554347E6574}" presName="rootnode" presStyleCnt="0">
        <dgm:presLayoutVars>
          <dgm:chMax/>
          <dgm:chPref/>
          <dgm:dir/>
          <dgm:animLvl val="lvl"/>
        </dgm:presLayoutVars>
      </dgm:prSet>
      <dgm:spPr/>
    </dgm:pt>
    <dgm:pt modelId="{8938D1DF-D596-4DD6-88AF-B9DE2F1824ED}" type="pres">
      <dgm:prSet presAssocID="{A764856E-17CE-43C2-83E7-484924B9CD9D}" presName="composite" presStyleCnt="0"/>
      <dgm:spPr/>
    </dgm:pt>
    <dgm:pt modelId="{0FB76F3F-C3B6-468A-A271-132B6E6FD587}" type="pres">
      <dgm:prSet presAssocID="{A764856E-17CE-43C2-83E7-484924B9CD9D}" presName="LShape" presStyleLbl="alignNode1" presStyleIdx="0" presStyleCnt="13"/>
      <dgm:spPr>
        <a:solidFill>
          <a:srgbClr val="2E2F8F"/>
        </a:solidFill>
      </dgm:spPr>
    </dgm:pt>
    <dgm:pt modelId="{3EBA555D-878D-45F2-8FC5-B82EE8E621B1}" type="pres">
      <dgm:prSet presAssocID="{A764856E-17CE-43C2-83E7-484924B9CD9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D2291AB-C9D8-413A-8FA8-9DEFBB0C6B65}" type="pres">
      <dgm:prSet presAssocID="{A764856E-17CE-43C2-83E7-484924B9CD9D}" presName="Triangle" presStyleLbl="alignNode1" presStyleIdx="1" presStyleCnt="13"/>
      <dgm:spPr>
        <a:solidFill>
          <a:srgbClr val="2E2F8F"/>
        </a:solidFill>
      </dgm:spPr>
    </dgm:pt>
    <dgm:pt modelId="{1D00F9C6-60C0-47BC-AA82-3618AD7B1C5B}" type="pres">
      <dgm:prSet presAssocID="{1F2E63F6-5965-4DB6-B6EE-DA67949D4E2D}" presName="sibTrans" presStyleCnt="0"/>
      <dgm:spPr/>
    </dgm:pt>
    <dgm:pt modelId="{9C88CC78-91F7-4E36-BA90-6E836B872D09}" type="pres">
      <dgm:prSet presAssocID="{1F2E63F6-5965-4DB6-B6EE-DA67949D4E2D}" presName="space" presStyleCnt="0"/>
      <dgm:spPr/>
    </dgm:pt>
    <dgm:pt modelId="{F5CA9DE3-4069-41CA-83BF-7A97B9168B85}" type="pres">
      <dgm:prSet presAssocID="{C477BF83-7D60-4FFD-8BF5-6E9327778AC8}" presName="composite" presStyleCnt="0"/>
      <dgm:spPr/>
    </dgm:pt>
    <dgm:pt modelId="{391A9E59-CC62-4170-A873-766A4335A903}" type="pres">
      <dgm:prSet presAssocID="{C477BF83-7D60-4FFD-8BF5-6E9327778AC8}" presName="LShape" presStyleLbl="alignNode1" presStyleIdx="2" presStyleCnt="13"/>
      <dgm:spPr>
        <a:solidFill>
          <a:srgbClr val="2E2F8F"/>
        </a:solidFill>
      </dgm:spPr>
    </dgm:pt>
    <dgm:pt modelId="{045C9F10-A25E-4B47-B20A-BDBEF950802E}" type="pres">
      <dgm:prSet presAssocID="{C477BF83-7D60-4FFD-8BF5-6E9327778AC8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2C23287B-249F-45AF-BB6F-267C049B1401}" type="pres">
      <dgm:prSet presAssocID="{C477BF83-7D60-4FFD-8BF5-6E9327778AC8}" presName="Triangle" presStyleLbl="alignNode1" presStyleIdx="3" presStyleCnt="13"/>
      <dgm:spPr>
        <a:solidFill>
          <a:srgbClr val="2E2F8F"/>
        </a:solidFill>
      </dgm:spPr>
    </dgm:pt>
    <dgm:pt modelId="{CD9D2713-5030-4028-8F92-99516A062F9B}" type="pres">
      <dgm:prSet presAssocID="{F70F81B8-D985-4C41-B670-46F804CE9E12}" presName="sibTrans" presStyleCnt="0"/>
      <dgm:spPr/>
    </dgm:pt>
    <dgm:pt modelId="{F97EF073-D005-4A1D-8022-19AAD8308191}" type="pres">
      <dgm:prSet presAssocID="{F70F81B8-D985-4C41-B670-46F804CE9E12}" presName="space" presStyleCnt="0"/>
      <dgm:spPr/>
    </dgm:pt>
    <dgm:pt modelId="{9AEF81F2-A72B-4DC8-A22D-0AB61E4EFD01}" type="pres">
      <dgm:prSet presAssocID="{40351B14-F490-4FA8-AF55-34A2DDC3E8C5}" presName="composite" presStyleCnt="0"/>
      <dgm:spPr/>
    </dgm:pt>
    <dgm:pt modelId="{924CA65B-1572-4715-B09F-819F94D42E62}" type="pres">
      <dgm:prSet presAssocID="{40351B14-F490-4FA8-AF55-34A2DDC3E8C5}" presName="LShape" presStyleLbl="alignNode1" presStyleIdx="4" presStyleCnt="13"/>
      <dgm:spPr>
        <a:solidFill>
          <a:srgbClr val="2E2F8F"/>
        </a:solidFill>
      </dgm:spPr>
    </dgm:pt>
    <dgm:pt modelId="{6F0DEBF6-8303-4F93-94DF-F90C13F27A0D}" type="pres">
      <dgm:prSet presAssocID="{40351B14-F490-4FA8-AF55-34A2DDC3E8C5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C45AD108-6C08-40F0-A03D-0D222939ECF1}" type="pres">
      <dgm:prSet presAssocID="{40351B14-F490-4FA8-AF55-34A2DDC3E8C5}" presName="Triangle" presStyleLbl="alignNode1" presStyleIdx="5" presStyleCnt="13"/>
      <dgm:spPr>
        <a:solidFill>
          <a:srgbClr val="2E2F8F"/>
        </a:solidFill>
      </dgm:spPr>
    </dgm:pt>
    <dgm:pt modelId="{BA6D849D-48CA-4563-B4AD-11396D44A803}" type="pres">
      <dgm:prSet presAssocID="{95183E18-6A77-4752-B2C2-73977C51278E}" presName="sibTrans" presStyleCnt="0"/>
      <dgm:spPr/>
    </dgm:pt>
    <dgm:pt modelId="{8B64BD06-CCC2-48DE-9158-7898C01CE521}" type="pres">
      <dgm:prSet presAssocID="{95183E18-6A77-4752-B2C2-73977C51278E}" presName="space" presStyleCnt="0"/>
      <dgm:spPr/>
    </dgm:pt>
    <dgm:pt modelId="{62BC0854-5F2B-4015-B46F-E6FDF0070D72}" type="pres">
      <dgm:prSet presAssocID="{0BCD5D00-3356-4301-8CEA-D888036D96CD}" presName="composite" presStyleCnt="0"/>
      <dgm:spPr/>
    </dgm:pt>
    <dgm:pt modelId="{690D9012-232A-4D04-A3C8-F768B0368BFA}" type="pres">
      <dgm:prSet presAssocID="{0BCD5D00-3356-4301-8CEA-D888036D96CD}" presName="LShape" presStyleLbl="alignNode1" presStyleIdx="6" presStyleCnt="13"/>
      <dgm:spPr>
        <a:solidFill>
          <a:srgbClr val="2E2F8F"/>
        </a:solidFill>
      </dgm:spPr>
    </dgm:pt>
    <dgm:pt modelId="{89624F3A-9058-45FF-B23A-42D7396F90A5}" type="pres">
      <dgm:prSet presAssocID="{0BCD5D00-3356-4301-8CEA-D888036D96CD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33337339-EC13-44C4-80C1-D1FFCD47D2BF}" type="pres">
      <dgm:prSet presAssocID="{0BCD5D00-3356-4301-8CEA-D888036D96CD}" presName="Triangle" presStyleLbl="alignNode1" presStyleIdx="7" presStyleCnt="13"/>
      <dgm:spPr>
        <a:solidFill>
          <a:srgbClr val="2E2F8F"/>
        </a:solidFill>
      </dgm:spPr>
    </dgm:pt>
    <dgm:pt modelId="{842E54C9-8D4A-42C2-A63D-2F57F3A17A44}" type="pres">
      <dgm:prSet presAssocID="{8C453264-0F4F-48AD-9580-8C5A626268D2}" presName="sibTrans" presStyleCnt="0"/>
      <dgm:spPr/>
    </dgm:pt>
    <dgm:pt modelId="{F19ECD74-949B-4F98-B9DE-2E6455023F75}" type="pres">
      <dgm:prSet presAssocID="{8C453264-0F4F-48AD-9580-8C5A626268D2}" presName="space" presStyleCnt="0"/>
      <dgm:spPr/>
    </dgm:pt>
    <dgm:pt modelId="{F6A698C9-C419-4932-927C-1A073D209DD1}" type="pres">
      <dgm:prSet presAssocID="{D61742A2-2F97-4D7B-93CF-29B9B6439DDA}" presName="composite" presStyleCnt="0"/>
      <dgm:spPr/>
    </dgm:pt>
    <dgm:pt modelId="{1DFE5CE2-11AB-41CF-8827-9870DFC9305F}" type="pres">
      <dgm:prSet presAssocID="{D61742A2-2F97-4D7B-93CF-29B9B6439DDA}" presName="LShape" presStyleLbl="alignNode1" presStyleIdx="8" presStyleCnt="13"/>
      <dgm:spPr>
        <a:solidFill>
          <a:srgbClr val="2E2F8F"/>
        </a:solidFill>
      </dgm:spPr>
    </dgm:pt>
    <dgm:pt modelId="{9BD5731C-2568-4626-B323-E9806EB667EE}" type="pres">
      <dgm:prSet presAssocID="{D61742A2-2F97-4D7B-93CF-29B9B6439DDA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484BFF05-6F34-46C3-977F-CBA340B096A6}" type="pres">
      <dgm:prSet presAssocID="{D61742A2-2F97-4D7B-93CF-29B9B6439DDA}" presName="Triangle" presStyleLbl="alignNode1" presStyleIdx="9" presStyleCnt="13"/>
      <dgm:spPr>
        <a:solidFill>
          <a:srgbClr val="2E2F8F"/>
        </a:solidFill>
      </dgm:spPr>
    </dgm:pt>
    <dgm:pt modelId="{3657F4AA-8F52-4D55-9ECE-0E143931AF83}" type="pres">
      <dgm:prSet presAssocID="{B24FDE52-851C-4555-946C-91BAE7CD9245}" presName="sibTrans" presStyleCnt="0"/>
      <dgm:spPr/>
    </dgm:pt>
    <dgm:pt modelId="{F2F589B7-1218-4955-B1DC-467F6DC9FE06}" type="pres">
      <dgm:prSet presAssocID="{B24FDE52-851C-4555-946C-91BAE7CD9245}" presName="space" presStyleCnt="0"/>
      <dgm:spPr/>
    </dgm:pt>
    <dgm:pt modelId="{A847F143-471E-45B6-8A6D-035CF19F4120}" type="pres">
      <dgm:prSet presAssocID="{72683E23-5151-4694-B6AA-5C22BFC3BC8E}" presName="composite" presStyleCnt="0"/>
      <dgm:spPr/>
    </dgm:pt>
    <dgm:pt modelId="{3336D840-F613-44B1-A242-9C2C6FA0F861}" type="pres">
      <dgm:prSet presAssocID="{72683E23-5151-4694-B6AA-5C22BFC3BC8E}" presName="LShape" presStyleLbl="alignNode1" presStyleIdx="10" presStyleCnt="13"/>
      <dgm:spPr>
        <a:solidFill>
          <a:srgbClr val="2E2F8F"/>
        </a:solidFill>
      </dgm:spPr>
    </dgm:pt>
    <dgm:pt modelId="{0E868FA4-30BD-4757-883C-204497D57638}" type="pres">
      <dgm:prSet presAssocID="{72683E23-5151-4694-B6AA-5C22BFC3BC8E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21C1F7CB-FE9F-413E-90AC-ACC407C0E27D}" type="pres">
      <dgm:prSet presAssocID="{72683E23-5151-4694-B6AA-5C22BFC3BC8E}" presName="Triangle" presStyleLbl="alignNode1" presStyleIdx="11" presStyleCnt="13"/>
      <dgm:spPr>
        <a:solidFill>
          <a:srgbClr val="2E2F8F"/>
        </a:solidFill>
      </dgm:spPr>
    </dgm:pt>
    <dgm:pt modelId="{8B49817B-F1C3-4287-B354-5B143615B907}" type="pres">
      <dgm:prSet presAssocID="{496A3154-4ED5-4813-86DE-A8AEB4264ED1}" presName="sibTrans" presStyleCnt="0"/>
      <dgm:spPr/>
    </dgm:pt>
    <dgm:pt modelId="{F74E2DB0-CE12-4E6C-AD5A-12186832C620}" type="pres">
      <dgm:prSet presAssocID="{496A3154-4ED5-4813-86DE-A8AEB4264ED1}" presName="space" presStyleCnt="0"/>
      <dgm:spPr/>
    </dgm:pt>
    <dgm:pt modelId="{81266CD3-2F7C-4090-B696-37D25C627809}" type="pres">
      <dgm:prSet presAssocID="{2DC50884-9F86-4D2F-9B96-B0E0EFF5CAB3}" presName="composite" presStyleCnt="0"/>
      <dgm:spPr/>
    </dgm:pt>
    <dgm:pt modelId="{CF38DF36-D5D5-4270-B838-243A5E9515C8}" type="pres">
      <dgm:prSet presAssocID="{2DC50884-9F86-4D2F-9B96-B0E0EFF5CAB3}" presName="LShape" presStyleLbl="alignNode1" presStyleIdx="12" presStyleCnt="13"/>
      <dgm:spPr>
        <a:solidFill>
          <a:srgbClr val="2E2F8F"/>
        </a:solidFill>
      </dgm:spPr>
    </dgm:pt>
    <dgm:pt modelId="{8A4BE3CE-87E5-459A-9A04-B076DE0D775B}" type="pres">
      <dgm:prSet presAssocID="{2DC50884-9F86-4D2F-9B96-B0E0EFF5CAB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C1285501-8C58-4C75-ACD9-CBA006F97B61}" type="presOf" srcId="{0BCD5D00-3356-4301-8CEA-D888036D96CD}" destId="{89624F3A-9058-45FF-B23A-42D7396F90A5}" srcOrd="0" destOrd="0" presId="urn:microsoft.com/office/officeart/2009/3/layout/StepUpProcess"/>
    <dgm:cxn modelId="{58D3B60B-9FC0-4FA4-AA08-1E2744D3B9BB}" type="presOf" srcId="{A764856E-17CE-43C2-83E7-484924B9CD9D}" destId="{3EBA555D-878D-45F2-8FC5-B82EE8E621B1}" srcOrd="0" destOrd="0" presId="urn:microsoft.com/office/officeart/2009/3/layout/StepUpProcess"/>
    <dgm:cxn modelId="{20019C12-88E0-4D74-BE8A-4E7328905B84}" type="presOf" srcId="{C477BF83-7D60-4FFD-8BF5-6E9327778AC8}" destId="{045C9F10-A25E-4B47-B20A-BDBEF950802E}" srcOrd="0" destOrd="0" presId="urn:microsoft.com/office/officeart/2009/3/layout/StepUpProcess"/>
    <dgm:cxn modelId="{7148E319-6494-4D47-9969-958E2615205E}" type="presOf" srcId="{40351B14-F490-4FA8-AF55-34A2DDC3E8C5}" destId="{6F0DEBF6-8303-4F93-94DF-F90C13F27A0D}" srcOrd="0" destOrd="0" presId="urn:microsoft.com/office/officeart/2009/3/layout/StepUpProcess"/>
    <dgm:cxn modelId="{63AA8B60-4F57-430B-9762-641BD873AC7E}" type="presOf" srcId="{D61742A2-2F97-4D7B-93CF-29B9B6439DDA}" destId="{9BD5731C-2568-4626-B323-E9806EB667EE}" srcOrd="0" destOrd="0" presId="urn:microsoft.com/office/officeart/2009/3/layout/StepUpProcess"/>
    <dgm:cxn modelId="{BB18646A-A379-4F68-B0FD-D5E2154C8186}" srcId="{5B806A63-8FD8-4C94-A57C-9554347E6574}" destId="{72683E23-5151-4694-B6AA-5C22BFC3BC8E}" srcOrd="5" destOrd="0" parTransId="{D001C5B5-A5D3-465B-AC89-AB33A50E1E59}" sibTransId="{496A3154-4ED5-4813-86DE-A8AEB4264ED1}"/>
    <dgm:cxn modelId="{84AF2452-FF29-4613-8E0B-A624CDB0EF7D}" srcId="{5B806A63-8FD8-4C94-A57C-9554347E6574}" destId="{C477BF83-7D60-4FFD-8BF5-6E9327778AC8}" srcOrd="1" destOrd="0" parTransId="{E47BC9A6-4087-47CC-8EC4-FAE841748655}" sibTransId="{F70F81B8-D985-4C41-B670-46F804CE9E12}"/>
    <dgm:cxn modelId="{E3D23697-26BA-41BE-8D72-174F9183F418}" srcId="{5B806A63-8FD8-4C94-A57C-9554347E6574}" destId="{A764856E-17CE-43C2-83E7-484924B9CD9D}" srcOrd="0" destOrd="0" parTransId="{BB9CAE03-B138-4D41-8068-9C62379FE83B}" sibTransId="{1F2E63F6-5965-4DB6-B6EE-DA67949D4E2D}"/>
    <dgm:cxn modelId="{511AD7A3-C62B-4B60-A315-4B92CF79BA11}" srcId="{5B806A63-8FD8-4C94-A57C-9554347E6574}" destId="{2DC50884-9F86-4D2F-9B96-B0E0EFF5CAB3}" srcOrd="6" destOrd="0" parTransId="{2F2F10FF-83D7-49BB-ABDF-13277D45388C}" sibTransId="{40B69A6D-A899-44BE-B7E5-23784F8A5779}"/>
    <dgm:cxn modelId="{2E132AC3-BF85-42AA-8061-0061B72299CC}" type="presOf" srcId="{2DC50884-9F86-4D2F-9B96-B0E0EFF5CAB3}" destId="{8A4BE3CE-87E5-459A-9A04-B076DE0D775B}" srcOrd="0" destOrd="0" presId="urn:microsoft.com/office/officeart/2009/3/layout/StepUpProcess"/>
    <dgm:cxn modelId="{8FD439D2-FE14-4034-B65D-9D87838A7FE4}" srcId="{5B806A63-8FD8-4C94-A57C-9554347E6574}" destId="{40351B14-F490-4FA8-AF55-34A2DDC3E8C5}" srcOrd="2" destOrd="0" parTransId="{2C1F8049-3B9C-40F3-B43A-70DA8E0D4E82}" sibTransId="{95183E18-6A77-4752-B2C2-73977C51278E}"/>
    <dgm:cxn modelId="{9A9E61D9-B225-4175-94BD-64599CC3F0AD}" srcId="{5B806A63-8FD8-4C94-A57C-9554347E6574}" destId="{D61742A2-2F97-4D7B-93CF-29B9B6439DDA}" srcOrd="4" destOrd="0" parTransId="{EF23FDAB-F453-422D-B48D-D0F979662E18}" sibTransId="{B24FDE52-851C-4555-946C-91BAE7CD9245}"/>
    <dgm:cxn modelId="{07E60CE0-FD80-4575-9670-E73AF8CB0122}" srcId="{5B806A63-8FD8-4C94-A57C-9554347E6574}" destId="{0BCD5D00-3356-4301-8CEA-D888036D96CD}" srcOrd="3" destOrd="0" parTransId="{929292AF-47D5-4B48-B7DD-3961C892669F}" sibTransId="{8C453264-0F4F-48AD-9580-8C5A626268D2}"/>
    <dgm:cxn modelId="{2D219FEC-8D16-4A73-968C-646691677A06}" type="presOf" srcId="{5B806A63-8FD8-4C94-A57C-9554347E6574}" destId="{586329C5-D9CA-4B61-A938-4C994CBEEDA0}" srcOrd="0" destOrd="0" presId="urn:microsoft.com/office/officeart/2009/3/layout/StepUpProcess"/>
    <dgm:cxn modelId="{49E83DFC-CFA4-48EA-AD1E-294ECACBCD3F}" type="presOf" srcId="{72683E23-5151-4694-B6AA-5C22BFC3BC8E}" destId="{0E868FA4-30BD-4757-883C-204497D57638}" srcOrd="0" destOrd="0" presId="urn:microsoft.com/office/officeart/2009/3/layout/StepUpProcess"/>
    <dgm:cxn modelId="{80103C16-F488-4482-B466-C796ADB70FB4}" type="presParOf" srcId="{586329C5-D9CA-4B61-A938-4C994CBEEDA0}" destId="{8938D1DF-D596-4DD6-88AF-B9DE2F1824ED}" srcOrd="0" destOrd="0" presId="urn:microsoft.com/office/officeart/2009/3/layout/StepUpProcess"/>
    <dgm:cxn modelId="{686D167C-77EF-4D29-BECF-1C9D0DD7ED30}" type="presParOf" srcId="{8938D1DF-D596-4DD6-88AF-B9DE2F1824ED}" destId="{0FB76F3F-C3B6-468A-A271-132B6E6FD587}" srcOrd="0" destOrd="0" presId="urn:microsoft.com/office/officeart/2009/3/layout/StepUpProcess"/>
    <dgm:cxn modelId="{E0C0F282-9833-40C5-97C9-569CF80EF241}" type="presParOf" srcId="{8938D1DF-D596-4DD6-88AF-B9DE2F1824ED}" destId="{3EBA555D-878D-45F2-8FC5-B82EE8E621B1}" srcOrd="1" destOrd="0" presId="urn:microsoft.com/office/officeart/2009/3/layout/StepUpProcess"/>
    <dgm:cxn modelId="{1EDA4DE5-A520-4C02-BE40-3413D9023377}" type="presParOf" srcId="{8938D1DF-D596-4DD6-88AF-B9DE2F1824ED}" destId="{6D2291AB-C9D8-413A-8FA8-9DEFBB0C6B65}" srcOrd="2" destOrd="0" presId="urn:microsoft.com/office/officeart/2009/3/layout/StepUpProcess"/>
    <dgm:cxn modelId="{9540EBAB-BE08-4368-B237-73173706328C}" type="presParOf" srcId="{586329C5-D9CA-4B61-A938-4C994CBEEDA0}" destId="{1D00F9C6-60C0-47BC-AA82-3618AD7B1C5B}" srcOrd="1" destOrd="0" presId="urn:microsoft.com/office/officeart/2009/3/layout/StepUpProcess"/>
    <dgm:cxn modelId="{3B0730FE-5546-4503-AE8E-2BB40C6B5CF8}" type="presParOf" srcId="{1D00F9C6-60C0-47BC-AA82-3618AD7B1C5B}" destId="{9C88CC78-91F7-4E36-BA90-6E836B872D09}" srcOrd="0" destOrd="0" presId="urn:microsoft.com/office/officeart/2009/3/layout/StepUpProcess"/>
    <dgm:cxn modelId="{83E5D843-7AFC-4D75-897B-B47F5890462A}" type="presParOf" srcId="{586329C5-D9CA-4B61-A938-4C994CBEEDA0}" destId="{F5CA9DE3-4069-41CA-83BF-7A97B9168B85}" srcOrd="2" destOrd="0" presId="urn:microsoft.com/office/officeart/2009/3/layout/StepUpProcess"/>
    <dgm:cxn modelId="{1F109542-1646-4613-BF32-667A2066B261}" type="presParOf" srcId="{F5CA9DE3-4069-41CA-83BF-7A97B9168B85}" destId="{391A9E59-CC62-4170-A873-766A4335A903}" srcOrd="0" destOrd="0" presId="urn:microsoft.com/office/officeart/2009/3/layout/StepUpProcess"/>
    <dgm:cxn modelId="{162C77E4-4CD3-4E04-BA83-E5D10A40917A}" type="presParOf" srcId="{F5CA9DE3-4069-41CA-83BF-7A97B9168B85}" destId="{045C9F10-A25E-4B47-B20A-BDBEF950802E}" srcOrd="1" destOrd="0" presId="urn:microsoft.com/office/officeart/2009/3/layout/StepUpProcess"/>
    <dgm:cxn modelId="{314FA281-BC03-4B8B-882A-28471CEF8F39}" type="presParOf" srcId="{F5CA9DE3-4069-41CA-83BF-7A97B9168B85}" destId="{2C23287B-249F-45AF-BB6F-267C049B1401}" srcOrd="2" destOrd="0" presId="urn:microsoft.com/office/officeart/2009/3/layout/StepUpProcess"/>
    <dgm:cxn modelId="{FD540A1A-BCF2-4B5D-B35B-3607C8A2D991}" type="presParOf" srcId="{586329C5-D9CA-4B61-A938-4C994CBEEDA0}" destId="{CD9D2713-5030-4028-8F92-99516A062F9B}" srcOrd="3" destOrd="0" presId="urn:microsoft.com/office/officeart/2009/3/layout/StepUpProcess"/>
    <dgm:cxn modelId="{598AF483-67A1-456B-B0B1-0B4CF88178F9}" type="presParOf" srcId="{CD9D2713-5030-4028-8F92-99516A062F9B}" destId="{F97EF073-D005-4A1D-8022-19AAD8308191}" srcOrd="0" destOrd="0" presId="urn:microsoft.com/office/officeart/2009/3/layout/StepUpProcess"/>
    <dgm:cxn modelId="{3E45D896-CF91-432F-8B6F-4F6434E47636}" type="presParOf" srcId="{586329C5-D9CA-4B61-A938-4C994CBEEDA0}" destId="{9AEF81F2-A72B-4DC8-A22D-0AB61E4EFD01}" srcOrd="4" destOrd="0" presId="urn:microsoft.com/office/officeart/2009/3/layout/StepUpProcess"/>
    <dgm:cxn modelId="{4ECF95AE-0E49-46F4-82B1-C507FA699CCC}" type="presParOf" srcId="{9AEF81F2-A72B-4DC8-A22D-0AB61E4EFD01}" destId="{924CA65B-1572-4715-B09F-819F94D42E62}" srcOrd="0" destOrd="0" presId="urn:microsoft.com/office/officeart/2009/3/layout/StepUpProcess"/>
    <dgm:cxn modelId="{603FC309-7155-45EA-9CA6-D303C1FA30CC}" type="presParOf" srcId="{9AEF81F2-A72B-4DC8-A22D-0AB61E4EFD01}" destId="{6F0DEBF6-8303-4F93-94DF-F90C13F27A0D}" srcOrd="1" destOrd="0" presId="urn:microsoft.com/office/officeart/2009/3/layout/StepUpProcess"/>
    <dgm:cxn modelId="{93C0B440-0CEC-4919-81BA-6CCA135EFE0F}" type="presParOf" srcId="{9AEF81F2-A72B-4DC8-A22D-0AB61E4EFD01}" destId="{C45AD108-6C08-40F0-A03D-0D222939ECF1}" srcOrd="2" destOrd="0" presId="urn:microsoft.com/office/officeart/2009/3/layout/StepUpProcess"/>
    <dgm:cxn modelId="{D23172F4-D64F-441D-B629-C61268EB5253}" type="presParOf" srcId="{586329C5-D9CA-4B61-A938-4C994CBEEDA0}" destId="{BA6D849D-48CA-4563-B4AD-11396D44A803}" srcOrd="5" destOrd="0" presId="urn:microsoft.com/office/officeart/2009/3/layout/StepUpProcess"/>
    <dgm:cxn modelId="{F75ACA25-359C-4D8D-9094-9069AE15516D}" type="presParOf" srcId="{BA6D849D-48CA-4563-B4AD-11396D44A803}" destId="{8B64BD06-CCC2-48DE-9158-7898C01CE521}" srcOrd="0" destOrd="0" presId="urn:microsoft.com/office/officeart/2009/3/layout/StepUpProcess"/>
    <dgm:cxn modelId="{5BEACA8D-8015-4883-8057-98E16EAB5673}" type="presParOf" srcId="{586329C5-D9CA-4B61-A938-4C994CBEEDA0}" destId="{62BC0854-5F2B-4015-B46F-E6FDF0070D72}" srcOrd="6" destOrd="0" presId="urn:microsoft.com/office/officeart/2009/3/layout/StepUpProcess"/>
    <dgm:cxn modelId="{E51B84B0-D8EC-4FD1-9193-FD4CF5EB1C7F}" type="presParOf" srcId="{62BC0854-5F2B-4015-B46F-E6FDF0070D72}" destId="{690D9012-232A-4D04-A3C8-F768B0368BFA}" srcOrd="0" destOrd="0" presId="urn:microsoft.com/office/officeart/2009/3/layout/StepUpProcess"/>
    <dgm:cxn modelId="{B3EF3CA4-267B-45F0-B5FE-64B1EA0228CC}" type="presParOf" srcId="{62BC0854-5F2B-4015-B46F-E6FDF0070D72}" destId="{89624F3A-9058-45FF-B23A-42D7396F90A5}" srcOrd="1" destOrd="0" presId="urn:microsoft.com/office/officeart/2009/3/layout/StepUpProcess"/>
    <dgm:cxn modelId="{F0AD45F3-9049-41C1-B96E-67084FBDE363}" type="presParOf" srcId="{62BC0854-5F2B-4015-B46F-E6FDF0070D72}" destId="{33337339-EC13-44C4-80C1-D1FFCD47D2BF}" srcOrd="2" destOrd="0" presId="urn:microsoft.com/office/officeart/2009/3/layout/StepUpProcess"/>
    <dgm:cxn modelId="{5F5668CA-A3B4-41F7-80E5-FC4608CCDB4D}" type="presParOf" srcId="{586329C5-D9CA-4B61-A938-4C994CBEEDA0}" destId="{842E54C9-8D4A-42C2-A63D-2F57F3A17A44}" srcOrd="7" destOrd="0" presId="urn:microsoft.com/office/officeart/2009/3/layout/StepUpProcess"/>
    <dgm:cxn modelId="{489E1521-1711-4017-9FB4-797DEB3CA52E}" type="presParOf" srcId="{842E54C9-8D4A-42C2-A63D-2F57F3A17A44}" destId="{F19ECD74-949B-4F98-B9DE-2E6455023F75}" srcOrd="0" destOrd="0" presId="urn:microsoft.com/office/officeart/2009/3/layout/StepUpProcess"/>
    <dgm:cxn modelId="{2D5342A1-61F7-49A3-AB24-930B6679337F}" type="presParOf" srcId="{586329C5-D9CA-4B61-A938-4C994CBEEDA0}" destId="{F6A698C9-C419-4932-927C-1A073D209DD1}" srcOrd="8" destOrd="0" presId="urn:microsoft.com/office/officeart/2009/3/layout/StepUpProcess"/>
    <dgm:cxn modelId="{A1B04D83-0BDD-4DF9-A3D5-4FB5AAB972F1}" type="presParOf" srcId="{F6A698C9-C419-4932-927C-1A073D209DD1}" destId="{1DFE5CE2-11AB-41CF-8827-9870DFC9305F}" srcOrd="0" destOrd="0" presId="urn:microsoft.com/office/officeart/2009/3/layout/StepUpProcess"/>
    <dgm:cxn modelId="{8877AE83-5A7F-49B5-876D-EE1F61BF3E36}" type="presParOf" srcId="{F6A698C9-C419-4932-927C-1A073D209DD1}" destId="{9BD5731C-2568-4626-B323-E9806EB667EE}" srcOrd="1" destOrd="0" presId="urn:microsoft.com/office/officeart/2009/3/layout/StepUpProcess"/>
    <dgm:cxn modelId="{EA394E8E-57A0-4073-A722-32677270125D}" type="presParOf" srcId="{F6A698C9-C419-4932-927C-1A073D209DD1}" destId="{484BFF05-6F34-46C3-977F-CBA340B096A6}" srcOrd="2" destOrd="0" presId="urn:microsoft.com/office/officeart/2009/3/layout/StepUpProcess"/>
    <dgm:cxn modelId="{1DD5CD6D-0BC2-4260-9911-03831642FBF6}" type="presParOf" srcId="{586329C5-D9CA-4B61-A938-4C994CBEEDA0}" destId="{3657F4AA-8F52-4D55-9ECE-0E143931AF83}" srcOrd="9" destOrd="0" presId="urn:microsoft.com/office/officeart/2009/3/layout/StepUpProcess"/>
    <dgm:cxn modelId="{5FC01E64-CDB7-4FD9-A63F-DAC3B5A0B601}" type="presParOf" srcId="{3657F4AA-8F52-4D55-9ECE-0E143931AF83}" destId="{F2F589B7-1218-4955-B1DC-467F6DC9FE06}" srcOrd="0" destOrd="0" presId="urn:microsoft.com/office/officeart/2009/3/layout/StepUpProcess"/>
    <dgm:cxn modelId="{0E626D2D-9DEA-4ABE-B207-61ED965D6554}" type="presParOf" srcId="{586329C5-D9CA-4B61-A938-4C994CBEEDA0}" destId="{A847F143-471E-45B6-8A6D-035CF19F4120}" srcOrd="10" destOrd="0" presId="urn:microsoft.com/office/officeart/2009/3/layout/StepUpProcess"/>
    <dgm:cxn modelId="{3FF10A34-00F9-4A63-B314-90A340D1820E}" type="presParOf" srcId="{A847F143-471E-45B6-8A6D-035CF19F4120}" destId="{3336D840-F613-44B1-A242-9C2C6FA0F861}" srcOrd="0" destOrd="0" presId="urn:microsoft.com/office/officeart/2009/3/layout/StepUpProcess"/>
    <dgm:cxn modelId="{2F46E55A-EED5-40A0-B6B2-B39EA092C856}" type="presParOf" srcId="{A847F143-471E-45B6-8A6D-035CF19F4120}" destId="{0E868FA4-30BD-4757-883C-204497D57638}" srcOrd="1" destOrd="0" presId="urn:microsoft.com/office/officeart/2009/3/layout/StepUpProcess"/>
    <dgm:cxn modelId="{D55BF765-D53F-4E01-B916-C6AE1760B191}" type="presParOf" srcId="{A847F143-471E-45B6-8A6D-035CF19F4120}" destId="{21C1F7CB-FE9F-413E-90AC-ACC407C0E27D}" srcOrd="2" destOrd="0" presId="urn:microsoft.com/office/officeart/2009/3/layout/StepUpProcess"/>
    <dgm:cxn modelId="{CA24AE1B-37A8-4538-A304-FBDC68792ABC}" type="presParOf" srcId="{586329C5-D9CA-4B61-A938-4C994CBEEDA0}" destId="{8B49817B-F1C3-4287-B354-5B143615B907}" srcOrd="11" destOrd="0" presId="urn:microsoft.com/office/officeart/2009/3/layout/StepUpProcess"/>
    <dgm:cxn modelId="{90EA27E3-4D4D-48E8-9012-BF3DD4997710}" type="presParOf" srcId="{8B49817B-F1C3-4287-B354-5B143615B907}" destId="{F74E2DB0-CE12-4E6C-AD5A-12186832C620}" srcOrd="0" destOrd="0" presId="urn:microsoft.com/office/officeart/2009/3/layout/StepUpProcess"/>
    <dgm:cxn modelId="{C9463121-D35F-4DCB-8C38-589CD1450F73}" type="presParOf" srcId="{586329C5-D9CA-4B61-A938-4C994CBEEDA0}" destId="{81266CD3-2F7C-4090-B696-37D25C627809}" srcOrd="12" destOrd="0" presId="urn:microsoft.com/office/officeart/2009/3/layout/StepUpProcess"/>
    <dgm:cxn modelId="{A28D57A4-1E93-4ABF-B8F5-BBAD5D7BF7A4}" type="presParOf" srcId="{81266CD3-2F7C-4090-B696-37D25C627809}" destId="{CF38DF36-D5D5-4270-B838-243A5E9515C8}" srcOrd="0" destOrd="0" presId="urn:microsoft.com/office/officeart/2009/3/layout/StepUpProcess"/>
    <dgm:cxn modelId="{4D69164E-30C3-4A0A-B5C3-6838044B0822}" type="presParOf" srcId="{81266CD3-2F7C-4090-B696-37D25C627809}" destId="{8A4BE3CE-87E5-459A-9A04-B076DE0D77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D107-452E-4F45-B2CB-D6BDB50C95D8}">
      <dsp:nvSpPr>
        <dsp:cNvPr id="0" name=""/>
        <dsp:cNvSpPr/>
      </dsp:nvSpPr>
      <dsp:spPr>
        <a:xfrm>
          <a:off x="5356945" y="1998211"/>
          <a:ext cx="1425555" cy="14255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NeSL </a:t>
          </a:r>
        </a:p>
      </dsp:txBody>
      <dsp:txXfrm>
        <a:off x="5565713" y="2206979"/>
        <a:ext cx="1008019" cy="1008019"/>
      </dsp:txXfrm>
    </dsp:sp>
    <dsp:sp modelId="{DD95AA11-1C06-4B77-9F76-CEC1606C1C35}">
      <dsp:nvSpPr>
        <dsp:cNvPr id="0" name=""/>
        <dsp:cNvSpPr/>
      </dsp:nvSpPr>
      <dsp:spPr>
        <a:xfrm rot="16200000">
          <a:off x="5918557" y="1479204"/>
          <a:ext cx="302332" cy="484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5963907" y="1621492"/>
        <a:ext cx="211632" cy="290812"/>
      </dsp:txXfrm>
    </dsp:sp>
    <dsp:sp modelId="{E708FB53-FEF9-482C-B3D8-4854B3E9FEED}">
      <dsp:nvSpPr>
        <dsp:cNvPr id="0" name=""/>
        <dsp:cNvSpPr/>
      </dsp:nvSpPr>
      <dsp:spPr>
        <a:xfrm>
          <a:off x="5356945" y="2217"/>
          <a:ext cx="1425555" cy="1425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Bank1</a:t>
          </a:r>
        </a:p>
      </dsp:txBody>
      <dsp:txXfrm>
        <a:off x="5565713" y="210985"/>
        <a:ext cx="1008019" cy="1008019"/>
      </dsp:txXfrm>
    </dsp:sp>
    <dsp:sp modelId="{EE647B8B-5F64-423D-A1E5-DFECD84D255A}">
      <dsp:nvSpPr>
        <dsp:cNvPr id="0" name=""/>
        <dsp:cNvSpPr/>
      </dsp:nvSpPr>
      <dsp:spPr>
        <a:xfrm rot="20520000">
          <a:off x="6859570" y="2162890"/>
          <a:ext cx="302332" cy="484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6861790" y="2273842"/>
        <a:ext cx="211632" cy="290812"/>
      </dsp:txXfrm>
    </dsp:sp>
    <dsp:sp modelId="{17F8AFBA-98A9-45A7-9285-69CFF45D6627}">
      <dsp:nvSpPr>
        <dsp:cNvPr id="0" name=""/>
        <dsp:cNvSpPr/>
      </dsp:nvSpPr>
      <dsp:spPr>
        <a:xfrm>
          <a:off x="7255248" y="1381415"/>
          <a:ext cx="1425555" cy="1425555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NBFC</a:t>
          </a:r>
        </a:p>
      </dsp:txBody>
      <dsp:txXfrm>
        <a:off x="7464016" y="1590183"/>
        <a:ext cx="1008019" cy="1008019"/>
      </dsp:txXfrm>
    </dsp:sp>
    <dsp:sp modelId="{B6658F27-063F-491D-B4BF-9B494FAAD28A}">
      <dsp:nvSpPr>
        <dsp:cNvPr id="0" name=""/>
        <dsp:cNvSpPr/>
      </dsp:nvSpPr>
      <dsp:spPr>
        <a:xfrm rot="3240000">
          <a:off x="6500135" y="3269118"/>
          <a:ext cx="302332" cy="484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6518829" y="3329367"/>
        <a:ext cx="211632" cy="290812"/>
      </dsp:txXfrm>
    </dsp:sp>
    <dsp:sp modelId="{3FBAB8AB-6121-4067-84D0-5226899E5F70}">
      <dsp:nvSpPr>
        <dsp:cNvPr id="0" name=""/>
        <dsp:cNvSpPr/>
      </dsp:nvSpPr>
      <dsp:spPr>
        <a:xfrm>
          <a:off x="6530161" y="3613004"/>
          <a:ext cx="1425555" cy="142555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Lenders</a:t>
          </a:r>
        </a:p>
      </dsp:txBody>
      <dsp:txXfrm>
        <a:off x="6738929" y="3821772"/>
        <a:ext cx="1008019" cy="1008019"/>
      </dsp:txXfrm>
    </dsp:sp>
    <dsp:sp modelId="{6AE8C02D-9510-4E45-9EDC-D625FE75BFD8}">
      <dsp:nvSpPr>
        <dsp:cNvPr id="0" name=""/>
        <dsp:cNvSpPr/>
      </dsp:nvSpPr>
      <dsp:spPr>
        <a:xfrm rot="7560000">
          <a:off x="5336978" y="3269118"/>
          <a:ext cx="302332" cy="484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 rot="10800000">
        <a:off x="5408984" y="3329367"/>
        <a:ext cx="211632" cy="290812"/>
      </dsp:txXfrm>
    </dsp:sp>
    <dsp:sp modelId="{6A8F81AE-9E3A-41C6-BD80-E9AD6A8D3DD8}">
      <dsp:nvSpPr>
        <dsp:cNvPr id="0" name=""/>
        <dsp:cNvSpPr/>
      </dsp:nvSpPr>
      <dsp:spPr>
        <a:xfrm>
          <a:off x="4183730" y="3613004"/>
          <a:ext cx="1425555" cy="1425555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Bank 2</a:t>
          </a:r>
        </a:p>
      </dsp:txBody>
      <dsp:txXfrm>
        <a:off x="4392498" y="3821772"/>
        <a:ext cx="1008019" cy="1008019"/>
      </dsp:txXfrm>
    </dsp:sp>
    <dsp:sp modelId="{DF801B0B-88A6-4C14-A74C-FB08DE6236C9}">
      <dsp:nvSpPr>
        <dsp:cNvPr id="0" name=""/>
        <dsp:cNvSpPr/>
      </dsp:nvSpPr>
      <dsp:spPr>
        <a:xfrm rot="11880000">
          <a:off x="4977543" y="2162890"/>
          <a:ext cx="302332" cy="484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 rot="10800000">
        <a:off x="5066023" y="2273842"/>
        <a:ext cx="211632" cy="290812"/>
      </dsp:txXfrm>
    </dsp:sp>
    <dsp:sp modelId="{5FC2DB5C-A7D6-487E-828B-218BD07EE02F}">
      <dsp:nvSpPr>
        <dsp:cNvPr id="0" name=""/>
        <dsp:cNvSpPr/>
      </dsp:nvSpPr>
      <dsp:spPr>
        <a:xfrm>
          <a:off x="3458642" y="1381415"/>
          <a:ext cx="1425555" cy="142555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MSME</a:t>
          </a:r>
        </a:p>
      </dsp:txBody>
      <dsp:txXfrm>
        <a:off x="3667410" y="1590183"/>
        <a:ext cx="1008019" cy="1008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E4F82-61CD-4300-A7BE-6B10A64ED29E}">
      <dsp:nvSpPr>
        <dsp:cNvPr id="0" name=""/>
        <dsp:cNvSpPr/>
      </dsp:nvSpPr>
      <dsp:spPr>
        <a:xfrm rot="5400000">
          <a:off x="667881" y="1659434"/>
          <a:ext cx="2005614" cy="333729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2D684-6927-40F1-87E3-D5ABBBB0F4FF}">
      <dsp:nvSpPr>
        <dsp:cNvPr id="0" name=""/>
        <dsp:cNvSpPr/>
      </dsp:nvSpPr>
      <dsp:spPr>
        <a:xfrm>
          <a:off x="333094" y="2656567"/>
          <a:ext cx="3012930" cy="264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Register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 dirty="0"/>
            <a:t>One time online registration as Insolvency Professional</a:t>
          </a:r>
        </a:p>
      </dsp:txBody>
      <dsp:txXfrm>
        <a:off x="333094" y="2656567"/>
        <a:ext cx="3012930" cy="2641010"/>
      </dsp:txXfrm>
    </dsp:sp>
    <dsp:sp modelId="{C9F7D020-217C-49D5-991C-47CEEF7FAB76}">
      <dsp:nvSpPr>
        <dsp:cNvPr id="0" name=""/>
        <dsp:cNvSpPr/>
      </dsp:nvSpPr>
      <dsp:spPr>
        <a:xfrm>
          <a:off x="2777547" y="1413739"/>
          <a:ext cx="568477" cy="5684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54FE-D710-4420-A6F8-A93BFB99827F}">
      <dsp:nvSpPr>
        <dsp:cNvPr id="0" name=""/>
        <dsp:cNvSpPr/>
      </dsp:nvSpPr>
      <dsp:spPr>
        <a:xfrm rot="5400000">
          <a:off x="4356296" y="746732"/>
          <a:ext cx="2005614" cy="333729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92E36-A2F1-4BF4-AC71-7F1A7A04985E}">
      <dsp:nvSpPr>
        <dsp:cNvPr id="0" name=""/>
        <dsp:cNvSpPr/>
      </dsp:nvSpPr>
      <dsp:spPr>
        <a:xfrm>
          <a:off x="4021510" y="1743865"/>
          <a:ext cx="3012930" cy="264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Linkage with CD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 dirty="0"/>
            <a:t>Request for linkage with CD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 dirty="0"/>
            <a:t>Upload AA/CoC order copy of assignment </a:t>
          </a:r>
        </a:p>
      </dsp:txBody>
      <dsp:txXfrm>
        <a:off x="4021510" y="1743865"/>
        <a:ext cx="3012930" cy="2641010"/>
      </dsp:txXfrm>
    </dsp:sp>
    <dsp:sp modelId="{368B025B-7643-4DFC-B4A8-F4F53EBDC3C3}">
      <dsp:nvSpPr>
        <dsp:cNvPr id="0" name=""/>
        <dsp:cNvSpPr/>
      </dsp:nvSpPr>
      <dsp:spPr>
        <a:xfrm>
          <a:off x="6465963" y="501037"/>
          <a:ext cx="568477" cy="5684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40316-D578-4D7B-BA8C-526268DFE8EF}">
      <dsp:nvSpPr>
        <dsp:cNvPr id="0" name=""/>
        <dsp:cNvSpPr/>
      </dsp:nvSpPr>
      <dsp:spPr>
        <a:xfrm rot="5400000">
          <a:off x="8044712" y="-165969"/>
          <a:ext cx="2005614" cy="333729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29BB9-06BB-44D1-86BC-6EAD288F4C3D}">
      <dsp:nvSpPr>
        <dsp:cNvPr id="0" name=""/>
        <dsp:cNvSpPr/>
      </dsp:nvSpPr>
      <dsp:spPr>
        <a:xfrm>
          <a:off x="7709925" y="831163"/>
          <a:ext cx="3012930" cy="264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Access Information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 dirty="0"/>
            <a:t>Access all information available in IU system</a:t>
          </a:r>
        </a:p>
      </dsp:txBody>
      <dsp:txXfrm>
        <a:off x="7709925" y="831163"/>
        <a:ext cx="3012930" cy="2641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E7107-C18E-41A4-9B24-3D845F08A0DF}">
      <dsp:nvSpPr>
        <dsp:cNvPr id="0" name=""/>
        <dsp:cNvSpPr/>
      </dsp:nvSpPr>
      <dsp:spPr>
        <a:xfrm>
          <a:off x="8801418" y="1083530"/>
          <a:ext cx="2625802" cy="26259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9B15F-5DAD-4D62-94DD-E04C6F40A4D5}">
      <dsp:nvSpPr>
        <dsp:cNvPr id="0" name=""/>
        <dsp:cNvSpPr/>
      </dsp:nvSpPr>
      <dsp:spPr>
        <a:xfrm>
          <a:off x="8889245" y="1171076"/>
          <a:ext cx="2451274" cy="24508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Liquidation</a:t>
          </a:r>
        </a:p>
      </dsp:txBody>
      <dsp:txXfrm>
        <a:off x="9239427" y="1521263"/>
        <a:ext cx="1750910" cy="1750470"/>
      </dsp:txXfrm>
    </dsp:sp>
    <dsp:sp modelId="{4E353CDF-E106-4203-83DC-A1998A645730}">
      <dsp:nvSpPr>
        <dsp:cNvPr id="0" name=""/>
        <dsp:cNvSpPr/>
      </dsp:nvSpPr>
      <dsp:spPr>
        <a:xfrm>
          <a:off x="8889245" y="3757847"/>
          <a:ext cx="2451274" cy="143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Appointment of liquidator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 to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Sale as going concerns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Auction logs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Distribution of funds</a:t>
          </a:r>
        </a:p>
      </dsp:txBody>
      <dsp:txXfrm>
        <a:off x="8889245" y="3757847"/>
        <a:ext cx="2451274" cy="1439450"/>
      </dsp:txXfrm>
    </dsp:sp>
    <dsp:sp modelId="{59D7B164-E1B5-43CE-8747-8AE75D2BD3E2}">
      <dsp:nvSpPr>
        <dsp:cNvPr id="0" name=""/>
        <dsp:cNvSpPr/>
      </dsp:nvSpPr>
      <dsp:spPr>
        <a:xfrm rot="2700000">
          <a:off x="6076507" y="1083345"/>
          <a:ext cx="2625845" cy="2625845"/>
        </a:xfrm>
        <a:prstGeom prst="teardrop">
          <a:avLst>
            <a:gd name="adj" fmla="val 1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47003-B829-46BA-92A3-A2EB50D7173D}">
      <dsp:nvSpPr>
        <dsp:cNvPr id="0" name=""/>
        <dsp:cNvSpPr/>
      </dsp:nvSpPr>
      <dsp:spPr>
        <a:xfrm>
          <a:off x="6175615" y="1171076"/>
          <a:ext cx="2451274" cy="24508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Resolution Plan (RP)</a:t>
          </a:r>
        </a:p>
      </dsp:txBody>
      <dsp:txXfrm>
        <a:off x="6525797" y="1521263"/>
        <a:ext cx="1750910" cy="1750470"/>
      </dsp:txXfrm>
    </dsp:sp>
    <dsp:sp modelId="{BB6B4D31-F753-443C-86A5-34E0327413BF}">
      <dsp:nvSpPr>
        <dsp:cNvPr id="0" name=""/>
        <dsp:cNvSpPr/>
      </dsp:nvSpPr>
      <dsp:spPr>
        <a:xfrm>
          <a:off x="6175615" y="3757847"/>
          <a:ext cx="2451274" cy="143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Preparation of Information Memorandum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Invitation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 to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Evaluation of 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Acceptance</a:t>
          </a:r>
        </a:p>
      </dsp:txBody>
      <dsp:txXfrm>
        <a:off x="6175615" y="3757847"/>
        <a:ext cx="2451274" cy="1439450"/>
      </dsp:txXfrm>
    </dsp:sp>
    <dsp:sp modelId="{9A8602A1-6089-45C6-A465-376AA8C17B25}">
      <dsp:nvSpPr>
        <dsp:cNvPr id="0" name=""/>
        <dsp:cNvSpPr/>
      </dsp:nvSpPr>
      <dsp:spPr>
        <a:xfrm rot="2700000">
          <a:off x="3374138" y="1083345"/>
          <a:ext cx="2625845" cy="2625845"/>
        </a:xfrm>
        <a:prstGeom prst="teardrop">
          <a:avLst>
            <a:gd name="adj" fmla="val 1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43BB3-8021-4724-A592-590CCE6891B5}">
      <dsp:nvSpPr>
        <dsp:cNvPr id="0" name=""/>
        <dsp:cNvSpPr/>
      </dsp:nvSpPr>
      <dsp:spPr>
        <a:xfrm>
          <a:off x="3461986" y="1171076"/>
          <a:ext cx="2451274" cy="24508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Asset Book</a:t>
          </a:r>
        </a:p>
      </dsp:txBody>
      <dsp:txXfrm>
        <a:off x="3812168" y="1521263"/>
        <a:ext cx="1750910" cy="1750470"/>
      </dsp:txXfrm>
    </dsp:sp>
    <dsp:sp modelId="{A45D2583-5105-4C94-9B98-48F5B25E727A}">
      <dsp:nvSpPr>
        <dsp:cNvPr id="0" name=""/>
        <dsp:cNvSpPr/>
      </dsp:nvSpPr>
      <dsp:spPr>
        <a:xfrm>
          <a:off x="3461986" y="3757847"/>
          <a:ext cx="2451274" cy="143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Verification of assets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Valuer</a:t>
          </a:r>
          <a:r>
            <a:rPr lang="en-US" sz="1600" kern="1200" dirty="0"/>
            <a:t> appointment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Valuation reports</a:t>
          </a:r>
        </a:p>
      </dsp:txBody>
      <dsp:txXfrm>
        <a:off x="3461986" y="3757847"/>
        <a:ext cx="2451274" cy="1439450"/>
      </dsp:txXfrm>
    </dsp:sp>
    <dsp:sp modelId="{4421B2F2-4773-406C-AF8E-D03ECEBDC6E4}">
      <dsp:nvSpPr>
        <dsp:cNvPr id="0" name=""/>
        <dsp:cNvSpPr/>
      </dsp:nvSpPr>
      <dsp:spPr>
        <a:xfrm rot="2700000">
          <a:off x="660509" y="1083345"/>
          <a:ext cx="2625845" cy="2625845"/>
        </a:xfrm>
        <a:prstGeom prst="teardrop">
          <a:avLst>
            <a:gd name="adj" fmla="val 1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618E0-5741-40D8-A248-90612D4419ED}">
      <dsp:nvSpPr>
        <dsp:cNvPr id="0" name=""/>
        <dsp:cNvSpPr/>
      </dsp:nvSpPr>
      <dsp:spPr>
        <a:xfrm>
          <a:off x="748357" y="1171076"/>
          <a:ext cx="2451274" cy="24508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Formation of COC</a:t>
          </a:r>
        </a:p>
      </dsp:txBody>
      <dsp:txXfrm>
        <a:off x="1098539" y="1521263"/>
        <a:ext cx="1750910" cy="1750470"/>
      </dsp:txXfrm>
    </dsp:sp>
    <dsp:sp modelId="{FA6C550C-1850-45A7-9E95-A75B5A0ED658}">
      <dsp:nvSpPr>
        <dsp:cNvPr id="0" name=""/>
        <dsp:cNvSpPr/>
      </dsp:nvSpPr>
      <dsp:spPr>
        <a:xfrm>
          <a:off x="748357" y="3757847"/>
          <a:ext cx="2451274" cy="143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Claim submission and verification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List of Liabilities / COC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Meetings and decisions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Compliances</a:t>
          </a:r>
        </a:p>
      </dsp:txBody>
      <dsp:txXfrm>
        <a:off x="748357" y="3757847"/>
        <a:ext cx="2451274" cy="1439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76F3F-C3B6-468A-A271-132B6E6FD587}">
      <dsp:nvSpPr>
        <dsp:cNvPr id="0" name=""/>
        <dsp:cNvSpPr/>
      </dsp:nvSpPr>
      <dsp:spPr>
        <a:xfrm rot="5400000">
          <a:off x="306799" y="4368595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A555D-878D-45F2-8FC5-B82EE8E621B1}">
      <dsp:nvSpPr>
        <dsp:cNvPr id="0" name=""/>
        <dsp:cNvSpPr/>
      </dsp:nvSpPr>
      <dsp:spPr>
        <a:xfrm>
          <a:off x="152737" y="4827453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CoC Formation</a:t>
          </a:r>
        </a:p>
      </dsp:txBody>
      <dsp:txXfrm>
        <a:off x="152737" y="4827453"/>
        <a:ext cx="1386482" cy="1215333"/>
      </dsp:txXfrm>
    </dsp:sp>
    <dsp:sp modelId="{6D2291AB-C9D8-413A-8FA8-9DEFBB0C6B65}">
      <dsp:nvSpPr>
        <dsp:cNvPr id="0" name=""/>
        <dsp:cNvSpPr/>
      </dsp:nvSpPr>
      <dsp:spPr>
        <a:xfrm>
          <a:off x="1277620" y="4255531"/>
          <a:ext cx="261600" cy="261600"/>
        </a:xfrm>
        <a:prstGeom prst="triangle">
          <a:avLst>
            <a:gd name="adj" fmla="val 10000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A9E59-CC62-4170-A873-766A4335A903}">
      <dsp:nvSpPr>
        <dsp:cNvPr id="0" name=""/>
        <dsp:cNvSpPr/>
      </dsp:nvSpPr>
      <dsp:spPr>
        <a:xfrm rot="5400000">
          <a:off x="2004125" y="3948590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C9F10-A25E-4B47-B20A-BDBEF950802E}">
      <dsp:nvSpPr>
        <dsp:cNvPr id="0" name=""/>
        <dsp:cNvSpPr/>
      </dsp:nvSpPr>
      <dsp:spPr>
        <a:xfrm>
          <a:off x="1850063" y="4407448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Asset / Business Details</a:t>
          </a:r>
        </a:p>
      </dsp:txBody>
      <dsp:txXfrm>
        <a:off x="1850063" y="4407448"/>
        <a:ext cx="1386482" cy="1215333"/>
      </dsp:txXfrm>
    </dsp:sp>
    <dsp:sp modelId="{2C23287B-249F-45AF-BB6F-267C049B1401}">
      <dsp:nvSpPr>
        <dsp:cNvPr id="0" name=""/>
        <dsp:cNvSpPr/>
      </dsp:nvSpPr>
      <dsp:spPr>
        <a:xfrm>
          <a:off x="2974946" y="3835526"/>
          <a:ext cx="261600" cy="261600"/>
        </a:xfrm>
        <a:prstGeom prst="triangle">
          <a:avLst>
            <a:gd name="adj" fmla="val 10000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CA65B-1572-4715-B09F-819F94D42E62}">
      <dsp:nvSpPr>
        <dsp:cNvPr id="0" name=""/>
        <dsp:cNvSpPr/>
      </dsp:nvSpPr>
      <dsp:spPr>
        <a:xfrm rot="5400000">
          <a:off x="3701451" y="3528585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DEBF6-8303-4F93-94DF-F90C13F27A0D}">
      <dsp:nvSpPr>
        <dsp:cNvPr id="0" name=""/>
        <dsp:cNvSpPr/>
      </dsp:nvSpPr>
      <dsp:spPr>
        <a:xfrm>
          <a:off x="3547389" y="3987443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 Memo for RA</a:t>
          </a:r>
        </a:p>
      </dsp:txBody>
      <dsp:txXfrm>
        <a:off x="3547389" y="3987443"/>
        <a:ext cx="1386482" cy="1215333"/>
      </dsp:txXfrm>
    </dsp:sp>
    <dsp:sp modelId="{C45AD108-6C08-40F0-A03D-0D222939ECF1}">
      <dsp:nvSpPr>
        <dsp:cNvPr id="0" name=""/>
        <dsp:cNvSpPr/>
      </dsp:nvSpPr>
      <dsp:spPr>
        <a:xfrm>
          <a:off x="4672272" y="3415521"/>
          <a:ext cx="261600" cy="261600"/>
        </a:xfrm>
        <a:prstGeom prst="triangle">
          <a:avLst>
            <a:gd name="adj" fmla="val 10000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D9012-232A-4D04-A3C8-F768B0368BFA}">
      <dsp:nvSpPr>
        <dsp:cNvPr id="0" name=""/>
        <dsp:cNvSpPr/>
      </dsp:nvSpPr>
      <dsp:spPr>
        <a:xfrm rot="5400000">
          <a:off x="5398777" y="3108580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24F3A-9058-45FF-B23A-42D7396F90A5}">
      <dsp:nvSpPr>
        <dsp:cNvPr id="0" name=""/>
        <dsp:cNvSpPr/>
      </dsp:nvSpPr>
      <dsp:spPr>
        <a:xfrm>
          <a:off x="5244715" y="3567438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Invitation to Resolution Applicant</a:t>
          </a:r>
        </a:p>
      </dsp:txBody>
      <dsp:txXfrm>
        <a:off x="5244715" y="3567438"/>
        <a:ext cx="1386482" cy="1215333"/>
      </dsp:txXfrm>
    </dsp:sp>
    <dsp:sp modelId="{33337339-EC13-44C4-80C1-D1FFCD47D2BF}">
      <dsp:nvSpPr>
        <dsp:cNvPr id="0" name=""/>
        <dsp:cNvSpPr/>
      </dsp:nvSpPr>
      <dsp:spPr>
        <a:xfrm>
          <a:off x="6369598" y="2995516"/>
          <a:ext cx="261600" cy="261600"/>
        </a:xfrm>
        <a:prstGeom prst="triangle">
          <a:avLst>
            <a:gd name="adj" fmla="val 10000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E5CE2-11AB-41CF-8827-9870DFC9305F}">
      <dsp:nvSpPr>
        <dsp:cNvPr id="0" name=""/>
        <dsp:cNvSpPr/>
      </dsp:nvSpPr>
      <dsp:spPr>
        <a:xfrm rot="5400000">
          <a:off x="7096103" y="2688575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5731C-2568-4626-B323-E9806EB667EE}">
      <dsp:nvSpPr>
        <dsp:cNvPr id="0" name=""/>
        <dsp:cNvSpPr/>
      </dsp:nvSpPr>
      <dsp:spPr>
        <a:xfrm>
          <a:off x="6942041" y="3147433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Evaluation of Resolution Plan</a:t>
          </a:r>
        </a:p>
      </dsp:txBody>
      <dsp:txXfrm>
        <a:off x="6942041" y="3147433"/>
        <a:ext cx="1386482" cy="1215333"/>
      </dsp:txXfrm>
    </dsp:sp>
    <dsp:sp modelId="{484BFF05-6F34-46C3-977F-CBA340B096A6}">
      <dsp:nvSpPr>
        <dsp:cNvPr id="0" name=""/>
        <dsp:cNvSpPr/>
      </dsp:nvSpPr>
      <dsp:spPr>
        <a:xfrm>
          <a:off x="8066924" y="2575511"/>
          <a:ext cx="261600" cy="261600"/>
        </a:xfrm>
        <a:prstGeom prst="triangle">
          <a:avLst>
            <a:gd name="adj" fmla="val 10000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6D840-F613-44B1-A242-9C2C6FA0F861}">
      <dsp:nvSpPr>
        <dsp:cNvPr id="0" name=""/>
        <dsp:cNvSpPr/>
      </dsp:nvSpPr>
      <dsp:spPr>
        <a:xfrm rot="5400000">
          <a:off x="8793429" y="2268570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68FA4-30BD-4757-883C-204497D57638}">
      <dsp:nvSpPr>
        <dsp:cNvPr id="0" name=""/>
        <dsp:cNvSpPr/>
      </dsp:nvSpPr>
      <dsp:spPr>
        <a:xfrm>
          <a:off x="8639367" y="2727428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 Memo for Liquidation</a:t>
          </a:r>
        </a:p>
      </dsp:txBody>
      <dsp:txXfrm>
        <a:off x="8639367" y="2727428"/>
        <a:ext cx="1386482" cy="1215333"/>
      </dsp:txXfrm>
    </dsp:sp>
    <dsp:sp modelId="{21C1F7CB-FE9F-413E-90AC-ACC407C0E27D}">
      <dsp:nvSpPr>
        <dsp:cNvPr id="0" name=""/>
        <dsp:cNvSpPr/>
      </dsp:nvSpPr>
      <dsp:spPr>
        <a:xfrm>
          <a:off x="9764250" y="2155506"/>
          <a:ext cx="261600" cy="261600"/>
        </a:xfrm>
        <a:prstGeom prst="triangle">
          <a:avLst>
            <a:gd name="adj" fmla="val 10000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8DF36-D5D5-4270-B838-243A5E9515C8}">
      <dsp:nvSpPr>
        <dsp:cNvPr id="0" name=""/>
        <dsp:cNvSpPr/>
      </dsp:nvSpPr>
      <dsp:spPr>
        <a:xfrm rot="5400000">
          <a:off x="10490755" y="1848565"/>
          <a:ext cx="922938" cy="1535749"/>
        </a:xfrm>
        <a:prstGeom prst="corner">
          <a:avLst>
            <a:gd name="adj1" fmla="val 16120"/>
            <a:gd name="adj2" fmla="val 16110"/>
          </a:avLst>
        </a:prstGeom>
        <a:solidFill>
          <a:srgbClr val="2E2F8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BE3CE-87E5-459A-9A04-B076DE0D775B}">
      <dsp:nvSpPr>
        <dsp:cNvPr id="0" name=""/>
        <dsp:cNvSpPr/>
      </dsp:nvSpPr>
      <dsp:spPr>
        <a:xfrm>
          <a:off x="10336693" y="2307423"/>
          <a:ext cx="1386482" cy="121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Liquidation</a:t>
          </a:r>
        </a:p>
      </dsp:txBody>
      <dsp:txXfrm>
        <a:off x="10336693" y="2307423"/>
        <a:ext cx="1386482" cy="121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0319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94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6C626-C5F5-4E98-9D2E-77B4D0EF8D5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28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82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01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C626-C5F5-4E98-9D2E-77B4D0EF8D5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99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59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2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38046" cy="6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8180" y="50384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4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" name="Google Shape;15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57621" y="12700"/>
            <a:ext cx="1905778" cy="653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8180" y="50384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E1D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0"/>
            <a:ext cx="12192000" cy="539008"/>
          </a:xfrm>
          <a:prstGeom prst="rect">
            <a:avLst/>
          </a:prstGeom>
          <a:gradFill>
            <a:gsLst>
              <a:gs pos="0">
                <a:schemeClr val="lt1"/>
              </a:gs>
              <a:gs pos="27000">
                <a:srgbClr val="E2E2F6"/>
              </a:gs>
              <a:gs pos="47000">
                <a:srgbClr val="7575D2"/>
              </a:gs>
              <a:gs pos="62000">
                <a:srgbClr val="3E3EC0"/>
              </a:gs>
              <a:gs pos="76000">
                <a:srgbClr val="2E2F8F"/>
              </a:gs>
              <a:gs pos="100000">
                <a:srgbClr val="2E2F8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57621" y="12700"/>
            <a:ext cx="1905778" cy="65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8180" y="50384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38046" cy="6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rot="10800000">
            <a:off x="11291" y="3639419"/>
            <a:ext cx="12180709" cy="2505048"/>
          </a:xfrm>
          <a:custGeom>
            <a:avLst/>
            <a:gdLst/>
            <a:ahLst/>
            <a:cxnLst/>
            <a:rect l="l" t="t" r="r" b="b"/>
            <a:pathLst>
              <a:path w="21600" h="30581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495" y="4515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1292"/>
              </a:gs>
              <a:gs pos="10000">
                <a:srgbClr val="3D1292"/>
              </a:gs>
              <a:gs pos="52999">
                <a:srgbClr val="3D1292"/>
              </a:gs>
              <a:gs pos="81000">
                <a:srgbClr val="5218C6"/>
              </a:gs>
              <a:gs pos="100000">
                <a:srgbClr val="3D1292"/>
              </a:gs>
            </a:gsLst>
            <a:lin ang="2700000" scaled="0"/>
          </a:gra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0"/>
            <a:ext cx="12192000" cy="638226"/>
          </a:xfrm>
          <a:prstGeom prst="rect">
            <a:avLst/>
          </a:prstGeom>
          <a:gradFill>
            <a:gsLst>
              <a:gs pos="0">
                <a:schemeClr val="lt1"/>
              </a:gs>
              <a:gs pos="21000">
                <a:srgbClr val="E2E2F6"/>
              </a:gs>
              <a:gs pos="43000">
                <a:srgbClr val="7575D2"/>
              </a:gs>
              <a:gs pos="66000">
                <a:srgbClr val="3E3EC0"/>
              </a:gs>
              <a:gs pos="76000">
                <a:srgbClr val="3E3EC0"/>
              </a:gs>
              <a:gs pos="100000">
                <a:srgbClr val="2E2F8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222" y="12700"/>
            <a:ext cx="1905778" cy="6538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-99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E2F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-95416" y="4571133"/>
            <a:ext cx="12298707" cy="2299567"/>
            <a:chOff x="0" y="5196"/>
            <a:chExt cx="7595284" cy="2749141"/>
          </a:xfrm>
        </p:grpSpPr>
        <p:sp>
          <p:nvSpPr>
            <p:cNvPr id="97" name="Google Shape;97;p13"/>
            <p:cNvSpPr/>
            <p:nvPr/>
          </p:nvSpPr>
          <p:spPr>
            <a:xfrm rot="10800000">
              <a:off x="0" y="5196"/>
              <a:ext cx="7588250" cy="2478571"/>
            </a:xfrm>
            <a:custGeom>
              <a:avLst/>
              <a:gdLst/>
              <a:ahLst/>
              <a:cxnLst/>
              <a:rect l="l" t="t" r="r" b="b"/>
              <a:pathLst>
                <a:path w="21600" h="21944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1593" y="6542"/>
                    <a:pt x="21587" y="13084"/>
                    <a:pt x="21580" y="19626"/>
                  </a:cubicBezTo>
                  <a:cubicBezTo>
                    <a:pt x="10780" y="19626"/>
                    <a:pt x="9607" y="25452"/>
                    <a:pt x="120" y="186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10800000">
              <a:off x="7034" y="7034"/>
              <a:ext cx="7588250" cy="2747303"/>
            </a:xfrm>
            <a:custGeom>
              <a:avLst/>
              <a:gdLst/>
              <a:ahLst/>
              <a:cxnLst/>
              <a:rect l="l" t="t" r="r" b="b"/>
              <a:pathLst>
                <a:path w="21600" h="23616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9553" y="29333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D1292"/>
                </a:gs>
                <a:gs pos="10000">
                  <a:srgbClr val="3D1292"/>
                </a:gs>
                <a:gs pos="52999">
                  <a:srgbClr val="3D1292"/>
                </a:gs>
                <a:gs pos="81000">
                  <a:srgbClr val="5218C6"/>
                </a:gs>
                <a:gs pos="100000">
                  <a:srgbClr val="3D1292"/>
                </a:gs>
              </a:gsLst>
              <a:lin ang="2700000" scaled="0"/>
            </a:gradFill>
            <a:ln w="1905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41" y="319113"/>
            <a:ext cx="3903508" cy="13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5860151" y="4837769"/>
            <a:ext cx="5912699" cy="94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-1149795" y="6461038"/>
            <a:ext cx="6858831" cy="46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All rights reserved to NeSL 	|     Confidential      |       Version 1.0</a:t>
            </a:r>
            <a:endParaRPr sz="10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3782680" y="330078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>
                <a:solidFill>
                  <a:srgbClr val="2E2F8F"/>
                </a:solidFill>
                <a:latin typeface="Calibri"/>
                <a:ea typeface="Calibri"/>
                <a:cs typeface="Calibri"/>
                <a:sym typeface="Calibri"/>
              </a:rPr>
              <a:t>Information Utility Services</a:t>
            </a:r>
            <a:endParaRPr sz="4000" b="1">
              <a:solidFill>
                <a:srgbClr val="2E2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670397" y="5263579"/>
            <a:ext cx="7303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Insolvency Professionals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Webinars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59" y="1646339"/>
            <a:ext cx="29899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i="1" dirty="0"/>
              <a:t>(A Union Government Company)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949" y="2967335"/>
            <a:ext cx="84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NeSL IU and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Samadhaan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0731" y="4010836"/>
            <a:ext cx="9722069" cy="707886"/>
          </a:xfrm>
          <a:prstGeom prst="rect">
            <a:avLst/>
          </a:prstGeom>
          <a:solidFill>
            <a:srgbClr val="2E2F8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Operational Creditors</a:t>
            </a:r>
          </a:p>
        </p:txBody>
      </p:sp>
    </p:spTree>
    <p:extLst>
      <p:ext uri="{BB962C8B-B14F-4D97-AF65-F5344CB8AC3E}">
        <p14:creationId xmlns:p14="http://schemas.microsoft.com/office/powerpoint/2010/main" val="268187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44379" y="-192798"/>
            <a:ext cx="10838046" cy="97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N" sz="3600" dirty="0"/>
              <a:t>Integration of </a:t>
            </a:r>
            <a:r>
              <a:rPr lang="en-IN" sz="3600" dirty="0" err="1"/>
              <a:t>Samadhan</a:t>
            </a:r>
            <a:r>
              <a:rPr lang="en-IN" sz="3600" dirty="0"/>
              <a:t> and IU</a:t>
            </a:r>
            <a:endParaRPr sz="3600"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222050" y="786257"/>
            <a:ext cx="11620500" cy="536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035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E2F8F"/>
              </a:buClr>
              <a:buSzPts val="2300"/>
              <a:buChar char="•"/>
            </a:pPr>
            <a:r>
              <a:rPr lang="en-IN" b="1" dirty="0">
                <a:solidFill>
                  <a:srgbClr val="2E2F8F"/>
                </a:solidFill>
              </a:rPr>
              <a:t>Integration of SAMADHAN Portal and Information Utility </a:t>
            </a:r>
            <a:r>
              <a:rPr lang="en-IN" dirty="0"/>
              <a:t>can help achieve objective of Government to strengthen </a:t>
            </a:r>
            <a:r>
              <a:rPr lang="en-GB" u="sng" dirty="0"/>
              <a:t>payment</a:t>
            </a:r>
            <a:r>
              <a:rPr lang="en-IN" u="sng" dirty="0"/>
              <a:t> discipline</a:t>
            </a:r>
            <a:r>
              <a:rPr lang="en-IN" dirty="0"/>
              <a:t> where MSME offers credit based supplies to larger buyers, with minimum effort by MSME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2F8F"/>
              </a:buClr>
              <a:buSzPts val="2300"/>
              <a:buChar char="•"/>
            </a:pPr>
            <a:r>
              <a:rPr lang="en-IN" b="1" dirty="0">
                <a:solidFill>
                  <a:srgbClr val="2E2F8F"/>
                </a:solidFill>
              </a:rPr>
              <a:t>Benefits from IU </a:t>
            </a:r>
            <a:r>
              <a:rPr lang="en-IN" b="1" dirty="0"/>
              <a:t>:</a:t>
            </a:r>
            <a:r>
              <a:rPr lang="en-IN" dirty="0"/>
              <a:t> </a:t>
            </a:r>
            <a:endParaRPr dirty="0"/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b="1" dirty="0"/>
              <a:t>Digital signature </a:t>
            </a:r>
            <a:r>
              <a:rPr lang="en-IN" sz="2800" dirty="0"/>
              <a:t>by MSME on </a:t>
            </a:r>
            <a:r>
              <a:rPr lang="en-IN" sz="2800" dirty="0" err="1"/>
              <a:t>NeSL</a:t>
            </a:r>
            <a:r>
              <a:rPr lang="en-IN" sz="2800" dirty="0"/>
              <a:t> platform for legal support</a:t>
            </a:r>
            <a:endParaRPr lang="en-IN" sz="2800" b="1" dirty="0"/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dirty="0"/>
              <a:t>Acceptance of invoice or Payment details entered by buyer, else</a:t>
            </a:r>
          </a:p>
          <a:p>
            <a:pPr lvl="1" indent="-457200" algn="just">
              <a:lnSpc>
                <a:spcPct val="100000"/>
              </a:lnSpc>
              <a:buSzPts val="2300"/>
              <a:buFont typeface="Wingdings" panose="05000000000000000000" pitchFamily="2" charset="2"/>
              <a:buChar char="ü"/>
            </a:pPr>
            <a:r>
              <a:rPr lang="en-IN" sz="2800" b="1" dirty="0"/>
              <a:t>IU will disseminate default alert to all the creditors of the defaulter</a:t>
            </a:r>
            <a:endParaRPr sz="2800" dirty="0"/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dirty="0"/>
              <a:t>MSME can revoke default  or close the debt submission if unpaid amount is settled</a:t>
            </a:r>
            <a:endParaRPr sz="2800" dirty="0"/>
          </a:p>
          <a:p>
            <a:pPr marL="685800" lvl="1" indent="-825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2800" dirty="0"/>
          </a:p>
          <a:p>
            <a:pPr marL="228600" lvl="0" indent="-82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77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048" y="935421"/>
            <a:ext cx="4120055" cy="5528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955627" y="935420"/>
            <a:ext cx="6784428" cy="5528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Google Shape;139;p18"/>
          <p:cNvSpPr txBox="1">
            <a:spLocks/>
          </p:cNvSpPr>
          <p:nvPr/>
        </p:nvSpPr>
        <p:spPr>
          <a:xfrm>
            <a:off x="144379" y="-192798"/>
            <a:ext cx="10838046" cy="97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en-IN" sz="3600" dirty="0"/>
              <a:t>Integration of </a:t>
            </a:r>
            <a:r>
              <a:rPr lang="en-IN" sz="3600" dirty="0" err="1"/>
              <a:t>Samadhan</a:t>
            </a:r>
            <a:r>
              <a:rPr lang="en-IN" sz="3600" dirty="0"/>
              <a:t> and IU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41" y="786257"/>
            <a:ext cx="1954925" cy="6851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Samadhaan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9990079" y="786256"/>
            <a:ext cx="1954925" cy="6851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NeSL IU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2339" y="1767783"/>
            <a:ext cx="2322786" cy="1229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Case Submission  by Petitioner / Supplier</a:t>
            </a:r>
          </a:p>
          <a:p>
            <a:pPr algn="ctr"/>
            <a:r>
              <a:rPr lang="en-IN" dirty="0"/>
              <a:t> Unpaid invoice(s)</a:t>
            </a:r>
          </a:p>
          <a:p>
            <a:pPr algn="ctr"/>
            <a:r>
              <a:rPr lang="en-IN" dirty="0"/>
              <a:t>with consent for NeSL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7116" y="1765312"/>
            <a:ext cx="2659117" cy="840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Email and Call to Petitioner (supplier) </a:t>
            </a:r>
            <a:r>
              <a:rPr lang="en-IN" dirty="0"/>
              <a:t>- registration for registration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7116" y="2997041"/>
            <a:ext cx="2659117" cy="840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Registration of </a:t>
            </a:r>
            <a:r>
              <a:rPr lang="en-IN" b="1" dirty="0" err="1"/>
              <a:t>Pertitioner</a:t>
            </a:r>
            <a:r>
              <a:rPr lang="en-IN" b="1" dirty="0"/>
              <a:t> (supplier) </a:t>
            </a:r>
            <a:r>
              <a:rPr lang="en-IN" dirty="0"/>
              <a:t>Using</a:t>
            </a:r>
          </a:p>
          <a:p>
            <a:pPr algn="ctr"/>
            <a:r>
              <a:rPr lang="en-IN" dirty="0"/>
              <a:t>UAM / Aadhaar / DSC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7116" y="4228770"/>
            <a:ext cx="2659117" cy="840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Submission of Form C / Demand notice </a:t>
            </a:r>
            <a:r>
              <a:rPr lang="en-IN" dirty="0"/>
              <a:t>with Digital Signature or Aadhaar </a:t>
            </a:r>
            <a:r>
              <a:rPr lang="en-IN" dirty="0" err="1"/>
              <a:t>eSign</a:t>
            </a:r>
            <a:r>
              <a:rPr lang="en-IN" dirty="0"/>
              <a:t> by Petitioner (Supplier)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7116" y="5460499"/>
            <a:ext cx="2659117" cy="840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Default Broadcast </a:t>
            </a:r>
            <a:r>
              <a:rPr lang="en-IN" dirty="0"/>
              <a:t>to other lenders of  respondent (buyer) and Issue of </a:t>
            </a:r>
          </a:p>
          <a:p>
            <a:pPr algn="ctr"/>
            <a:r>
              <a:rPr lang="en-IN" b="1" dirty="0"/>
              <a:t>Record of Default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0145" y="4484668"/>
            <a:ext cx="2322786" cy="1474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Status Update from NeSL</a:t>
            </a:r>
          </a:p>
          <a:p>
            <a:pPr marL="84138" indent="-84138" algn="ctr">
              <a:buFont typeface="Arial" panose="020B0604020202020204" pitchFamily="34" charset="0"/>
              <a:buChar char="•"/>
            </a:pPr>
            <a:r>
              <a:rPr lang="en-IN" dirty="0"/>
              <a:t>Submitted to IU</a:t>
            </a:r>
          </a:p>
          <a:p>
            <a:pPr marL="84138" indent="-84138" algn="ctr">
              <a:buFont typeface="Arial" panose="020B0604020202020204" pitchFamily="34" charset="0"/>
              <a:buChar char="•"/>
            </a:pPr>
            <a:r>
              <a:rPr lang="en-IN" dirty="0"/>
              <a:t>Default Alert Broadcast</a:t>
            </a:r>
          </a:p>
          <a:p>
            <a:pPr marL="84138" indent="-84138" algn="ctr">
              <a:buFont typeface="Arial" panose="020B0604020202020204" pitchFamily="34" charset="0"/>
              <a:buChar char="•"/>
            </a:pPr>
            <a:r>
              <a:rPr lang="en-IN" dirty="0"/>
              <a:t>Closure</a:t>
            </a:r>
          </a:p>
        </p:txBody>
      </p:sp>
      <p:cxnSp>
        <p:nvCxnSpPr>
          <p:cNvPr id="18" name="Straight Arrow Connector 17"/>
          <p:cNvCxnSpPr>
            <a:endCxn id="16" idx="3"/>
          </p:cNvCxnSpPr>
          <p:nvPr/>
        </p:nvCxnSpPr>
        <p:spPr>
          <a:xfrm rot="10800000" flipV="1">
            <a:off x="3612931" y="4649183"/>
            <a:ext cx="2094186" cy="572834"/>
          </a:xfrm>
          <a:prstGeom prst="bentConnector3">
            <a:avLst>
              <a:gd name="adj1" fmla="val 42472"/>
            </a:avLst>
          </a:prstGeom>
          <a:ln w="38100">
            <a:solidFill>
              <a:srgbClr val="5698D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7"/>
          <p:cNvCxnSpPr>
            <a:stCxn id="15" idx="1"/>
            <a:endCxn id="16" idx="3"/>
          </p:cNvCxnSpPr>
          <p:nvPr/>
        </p:nvCxnSpPr>
        <p:spPr>
          <a:xfrm rot="10800000">
            <a:off x="3612932" y="5222017"/>
            <a:ext cx="2094185" cy="658896"/>
          </a:xfrm>
          <a:prstGeom prst="bentConnector3">
            <a:avLst>
              <a:gd name="adj1" fmla="val 42472"/>
            </a:avLst>
          </a:prstGeom>
          <a:ln w="38100">
            <a:solidFill>
              <a:srgbClr val="5698D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823434" y="4228770"/>
            <a:ext cx="2322786" cy="840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Authentication request </a:t>
            </a:r>
            <a:r>
              <a:rPr lang="en-IN" dirty="0"/>
              <a:t>to Respondent (buyer)</a:t>
            </a:r>
          </a:p>
          <a:p>
            <a:pPr algn="ctr"/>
            <a:r>
              <a:rPr lang="en-IN" dirty="0"/>
              <a:t>- 3 reminders</a:t>
            </a:r>
          </a:p>
        </p:txBody>
      </p:sp>
      <p:cxnSp>
        <p:nvCxnSpPr>
          <p:cNvPr id="26" name="Straight Arrow Connector 25"/>
          <p:cNvCxnSpPr>
            <a:stCxn id="10" idx="3"/>
            <a:endCxn id="12" idx="1"/>
          </p:cNvCxnSpPr>
          <p:nvPr/>
        </p:nvCxnSpPr>
        <p:spPr>
          <a:xfrm flipV="1">
            <a:off x="3555125" y="2185726"/>
            <a:ext cx="2151991" cy="196686"/>
          </a:xfrm>
          <a:prstGeom prst="bentConnector3">
            <a:avLst>
              <a:gd name="adj1" fmla="val 5879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5"/>
          <p:cNvCxnSpPr>
            <a:stCxn id="12" idx="2"/>
            <a:endCxn id="13" idx="0"/>
          </p:cNvCxnSpPr>
          <p:nvPr/>
        </p:nvCxnSpPr>
        <p:spPr>
          <a:xfrm>
            <a:off x="7036675" y="2606140"/>
            <a:ext cx="0" cy="390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5"/>
          <p:cNvCxnSpPr>
            <a:stCxn id="13" idx="2"/>
            <a:endCxn id="14" idx="0"/>
          </p:cNvCxnSpPr>
          <p:nvPr/>
        </p:nvCxnSpPr>
        <p:spPr>
          <a:xfrm>
            <a:off x="7036675" y="3837869"/>
            <a:ext cx="0" cy="390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5"/>
          <p:cNvCxnSpPr>
            <a:stCxn id="14" idx="3"/>
            <a:endCxn id="24" idx="1"/>
          </p:cNvCxnSpPr>
          <p:nvPr/>
        </p:nvCxnSpPr>
        <p:spPr>
          <a:xfrm>
            <a:off x="8366233" y="4649184"/>
            <a:ext cx="457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823434" y="5460499"/>
            <a:ext cx="2322786" cy="840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Action by Buyer</a:t>
            </a:r>
          </a:p>
          <a:p>
            <a:pPr algn="ctr"/>
            <a:r>
              <a:rPr lang="en-IN" dirty="0"/>
              <a:t>Default accept / disputed / payment details / No action (deemed accepted)</a:t>
            </a:r>
          </a:p>
        </p:txBody>
      </p:sp>
      <p:cxnSp>
        <p:nvCxnSpPr>
          <p:cNvPr id="44" name="Straight Arrow Connector 25"/>
          <p:cNvCxnSpPr>
            <a:stCxn id="24" idx="2"/>
            <a:endCxn id="43" idx="0"/>
          </p:cNvCxnSpPr>
          <p:nvPr/>
        </p:nvCxnSpPr>
        <p:spPr>
          <a:xfrm>
            <a:off x="9984827" y="5069598"/>
            <a:ext cx="0" cy="390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5"/>
          <p:cNvCxnSpPr>
            <a:stCxn id="43" idx="1"/>
            <a:endCxn id="15" idx="3"/>
          </p:cNvCxnSpPr>
          <p:nvPr/>
        </p:nvCxnSpPr>
        <p:spPr>
          <a:xfrm flipH="1">
            <a:off x="8366233" y="5880913"/>
            <a:ext cx="457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502167" y="1592710"/>
            <a:ext cx="346841" cy="31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5502167" y="2817159"/>
            <a:ext cx="346841" cy="31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5502167" y="4081593"/>
            <a:ext cx="346841" cy="31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8639500" y="4033321"/>
            <a:ext cx="346841" cy="31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639499" y="5314184"/>
            <a:ext cx="346841" cy="31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502166" y="5321879"/>
            <a:ext cx="346841" cy="31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864478" y="1564915"/>
            <a:ext cx="898636" cy="367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Start</a:t>
            </a:r>
          </a:p>
        </p:txBody>
      </p:sp>
      <p:sp>
        <p:nvSpPr>
          <p:cNvPr id="34" name="Oval 33"/>
          <p:cNvSpPr/>
          <p:nvPr/>
        </p:nvSpPr>
        <p:spPr>
          <a:xfrm>
            <a:off x="882868" y="4359514"/>
            <a:ext cx="898636" cy="367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926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570" y="2967335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Information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4743" y="4010836"/>
            <a:ext cx="6742551" cy="707886"/>
          </a:xfrm>
          <a:prstGeom prst="rect">
            <a:avLst/>
          </a:prstGeom>
          <a:solidFill>
            <a:srgbClr val="2E2F8F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For Resolution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68227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B1727-F175-4F0A-BC2B-D066948CA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423801"/>
              </p:ext>
            </p:extLst>
          </p:nvPr>
        </p:nvGraphicFramePr>
        <p:xfrm>
          <a:off x="524256" y="603350"/>
          <a:ext cx="10724896" cy="57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CDACBC2-C467-4457-9D21-5385C9B2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 of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81B609-69B2-4AE8-B794-B8625084B457}"/>
              </a:ext>
            </a:extLst>
          </p:cNvPr>
          <p:cNvSpPr/>
          <p:nvPr/>
        </p:nvSpPr>
        <p:spPr>
          <a:xfrm>
            <a:off x="8180832" y="4136213"/>
            <a:ext cx="3068320" cy="603350"/>
          </a:xfrm>
          <a:prstGeom prst="rect">
            <a:avLst/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Free of Cost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32448-1771-4C7A-8018-8669BB1EB6EE}"/>
              </a:ext>
            </a:extLst>
          </p:cNvPr>
          <p:cNvSpPr/>
          <p:nvPr/>
        </p:nvSpPr>
        <p:spPr>
          <a:xfrm>
            <a:off x="8180832" y="4838400"/>
            <a:ext cx="3068320" cy="603350"/>
          </a:xfrm>
          <a:prstGeom prst="rect">
            <a:avLst/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Online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F8A6-3BD5-4806-89B1-9F58E4960C8E}"/>
              </a:ext>
            </a:extLst>
          </p:cNvPr>
          <p:cNvSpPr/>
          <p:nvPr/>
        </p:nvSpPr>
        <p:spPr>
          <a:xfrm>
            <a:off x="8180832" y="5540587"/>
            <a:ext cx="3068320" cy="603350"/>
          </a:xfrm>
          <a:prstGeom prst="rect">
            <a:avLst/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Claim Verification</a:t>
            </a:r>
          </a:p>
        </p:txBody>
      </p:sp>
    </p:spTree>
    <p:extLst>
      <p:ext uri="{BB962C8B-B14F-4D97-AF65-F5344CB8AC3E}">
        <p14:creationId xmlns:p14="http://schemas.microsoft.com/office/powerpoint/2010/main" val="284455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9390" y="2967335"/>
            <a:ext cx="903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 Resolution Professionals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877" y="4010836"/>
            <a:ext cx="8940268" cy="707886"/>
          </a:xfrm>
          <a:prstGeom prst="rect">
            <a:avLst/>
          </a:prstGeom>
          <a:solidFill>
            <a:srgbClr val="2E2F8F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Insolvency Case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304615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2244" y="5918378"/>
            <a:ext cx="9644514" cy="529389"/>
          </a:xfrm>
          <a:prstGeom prst="rect">
            <a:avLst/>
          </a:prstGeom>
          <a:solidFill>
            <a:srgbClr val="DC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Lifecycle of CIRP case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2295" y="-322451"/>
          <a:ext cx="11543899" cy="57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409073" y="5135071"/>
            <a:ext cx="11450856" cy="955963"/>
          </a:xfrm>
          <a:prstGeom prst="leftRightArrow">
            <a:avLst>
              <a:gd name="adj1" fmla="val 64096"/>
              <a:gd name="adj2" fmla="val 93295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Reports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338938" y="5971951"/>
          <a:ext cx="9591126" cy="43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943">
                  <a:extLst>
                    <a:ext uri="{9D8B030D-6E8A-4147-A177-3AD203B41FA5}">
                      <a16:colId xmlns:a16="http://schemas.microsoft.com/office/drawing/2014/main" val="1434971329"/>
                    </a:ext>
                  </a:extLst>
                </a:gridCol>
                <a:gridCol w="1568918">
                  <a:extLst>
                    <a:ext uri="{9D8B030D-6E8A-4147-A177-3AD203B41FA5}">
                      <a16:colId xmlns:a16="http://schemas.microsoft.com/office/drawing/2014/main" val="2779268101"/>
                    </a:ext>
                  </a:extLst>
                </a:gridCol>
                <a:gridCol w="1183907">
                  <a:extLst>
                    <a:ext uri="{9D8B030D-6E8A-4147-A177-3AD203B41FA5}">
                      <a16:colId xmlns:a16="http://schemas.microsoft.com/office/drawing/2014/main" val="3856174774"/>
                    </a:ext>
                  </a:extLst>
                </a:gridCol>
                <a:gridCol w="1767477">
                  <a:extLst>
                    <a:ext uri="{9D8B030D-6E8A-4147-A177-3AD203B41FA5}">
                      <a16:colId xmlns:a16="http://schemas.microsoft.com/office/drawing/2014/main" val="2109971981"/>
                    </a:ext>
                  </a:extLst>
                </a:gridCol>
                <a:gridCol w="1495487">
                  <a:extLst>
                    <a:ext uri="{9D8B030D-6E8A-4147-A177-3AD203B41FA5}">
                      <a16:colId xmlns:a16="http://schemas.microsoft.com/office/drawing/2014/main" val="2275704037"/>
                    </a:ext>
                  </a:extLst>
                </a:gridCol>
                <a:gridCol w="2130394">
                  <a:extLst>
                    <a:ext uri="{9D8B030D-6E8A-4147-A177-3AD203B41FA5}">
                      <a16:colId xmlns:a16="http://schemas.microsoft.com/office/drawing/2014/main" val="3050074470"/>
                    </a:ext>
                  </a:extLst>
                </a:gridCol>
              </a:tblGrid>
              <a:tr h="432617"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Minutes of COC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Logs</a:t>
                      </a:r>
                      <a:r>
                        <a:rPr lang="en-IN" sz="1400" b="0" baseline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IN" sz="1400" b="0" baseline="0" dirty="0" err="1">
                          <a:solidFill>
                            <a:schemeClr val="tx1"/>
                          </a:solidFill>
                        </a:rPr>
                        <a:t>eVoting</a:t>
                      </a:r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en-IN" sz="1400" b="0" baseline="0" dirty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Non – Compliance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Grievances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Regulators reporting's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05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81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One Stop Solution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6517" y="603350"/>
            <a:ext cx="1980000" cy="2160000"/>
            <a:chOff x="2751429" y="3093801"/>
            <a:chExt cx="1652856" cy="1338750"/>
          </a:xfrm>
        </p:grpSpPr>
        <p:sp>
          <p:nvSpPr>
            <p:cNvPr id="11" name="Rectangle 10"/>
            <p:cNvSpPr/>
            <p:nvPr/>
          </p:nvSpPr>
          <p:spPr>
            <a:xfrm>
              <a:off x="2751429" y="3093801"/>
              <a:ext cx="1622178" cy="12575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2751429" y="3093801"/>
              <a:ext cx="1652856" cy="13387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916" tIns="0" rIns="0" bIns="0" numCol="1" spcCol="1270" anchor="t" anchorCtr="0">
              <a:noAutofit/>
            </a:bodyPr>
            <a:lstStyle/>
            <a:p>
              <a:pPr lvl="0" defTabSz="666750">
                <a:spcBef>
                  <a:spcPts val="600"/>
                </a:spcBef>
                <a:spcAft>
                  <a:spcPct val="35000"/>
                </a:spcAft>
              </a:pPr>
              <a:r>
                <a:rPr lang="en-US" sz="1600" b="1" kern="1200" dirty="0"/>
                <a:t>Information Access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Access of CD information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Helps in Claim verification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89281" y="1404720"/>
            <a:ext cx="1980000" cy="2160000"/>
            <a:chOff x="4422343" y="1984210"/>
            <a:chExt cx="1670913" cy="2367127"/>
          </a:xfrm>
        </p:grpSpPr>
        <p:sp>
          <p:nvSpPr>
            <p:cNvPr id="9" name="Rectangle 8"/>
            <p:cNvSpPr/>
            <p:nvPr/>
          </p:nvSpPr>
          <p:spPr>
            <a:xfrm>
              <a:off x="4422343" y="1984210"/>
              <a:ext cx="1670913" cy="23671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422343" y="1984210"/>
              <a:ext cx="1670913" cy="236712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73387" tIns="0" rIns="0" bIns="0" numCol="1" spcCol="1270" anchor="t" anchorCtr="0">
              <a:noAutofit/>
            </a:bodyPr>
            <a:lstStyle/>
            <a:p>
              <a:pPr lvl="0" defTabSz="666750">
                <a:spcBef>
                  <a:spcPts val="600"/>
                </a:spcBef>
                <a:spcAft>
                  <a:spcPct val="35000"/>
                </a:spcAft>
              </a:pPr>
              <a:r>
                <a:rPr lang="en-US" sz="1600" b="1" dirty="0"/>
                <a:t>Virtual Data Room</a:t>
              </a:r>
              <a:endParaRPr lang="en-US" sz="16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Secure Storage of Information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Restricted access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Audit trail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Business Continuity Plan</a:t>
              </a:r>
              <a:endParaRPr lang="en-US" sz="12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15663" y="1827394"/>
            <a:ext cx="1980000" cy="2160000"/>
            <a:chOff x="6406553" y="1327158"/>
            <a:chExt cx="1670913" cy="3024179"/>
          </a:xfrm>
        </p:grpSpPr>
        <p:sp>
          <p:nvSpPr>
            <p:cNvPr id="7" name="Rectangle 6"/>
            <p:cNvSpPr/>
            <p:nvPr/>
          </p:nvSpPr>
          <p:spPr>
            <a:xfrm>
              <a:off x="6406553" y="1327158"/>
              <a:ext cx="1670913" cy="302417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406553" y="1327158"/>
              <a:ext cx="1670913" cy="302417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39791" tIns="0" rIns="0" bIns="0" numCol="1" spcCol="1270" anchor="t" anchorCtr="0">
              <a:noAutofit/>
            </a:bodyPr>
            <a:lstStyle/>
            <a:p>
              <a:pPr lvl="0" defTabSz="666750">
                <a:spcBef>
                  <a:spcPts val="600"/>
                </a:spcBef>
                <a:spcAft>
                  <a:spcPct val="35000"/>
                </a:spcAft>
              </a:pPr>
              <a:r>
                <a:rPr lang="en-US" sz="1600" b="1" kern="1200" dirty="0"/>
                <a:t>Interim Finance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Invite proposal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Access of restricted information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Submission of proposal</a:t>
              </a:r>
              <a:endParaRPr lang="en-US" sz="15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62899" y="1000653"/>
            <a:ext cx="1980000" cy="2160000"/>
            <a:chOff x="4422343" y="1984210"/>
            <a:chExt cx="1670913" cy="2367127"/>
          </a:xfrm>
        </p:grpSpPr>
        <p:sp>
          <p:nvSpPr>
            <p:cNvPr id="14" name="Rectangle 13"/>
            <p:cNvSpPr/>
            <p:nvPr/>
          </p:nvSpPr>
          <p:spPr>
            <a:xfrm>
              <a:off x="4422343" y="1984210"/>
              <a:ext cx="1670913" cy="23671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4422343" y="1984210"/>
              <a:ext cx="1670913" cy="23671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3387" tIns="0" rIns="0" bIns="0" numCol="1" spcCol="1270" anchor="t" anchorCtr="0">
              <a:noAutofit/>
            </a:bodyPr>
            <a:lstStyle/>
            <a:p>
              <a:pPr lvl="0" defTabSz="666750">
                <a:spcBef>
                  <a:spcPts val="600"/>
                </a:spcBef>
                <a:spcAft>
                  <a:spcPct val="35000"/>
                </a:spcAft>
              </a:pPr>
              <a:r>
                <a:rPr lang="en-US" sz="1600" b="1" kern="1200" dirty="0"/>
                <a:t>Case Management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End-to-End CIRP process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Claim Submission and verification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COC formation and Meetings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Reports and MIS (IPA/COC/IBBI/AA)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Preparation of IM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Compliance calendar and alerts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42045" y="2236521"/>
            <a:ext cx="1980000" cy="2160000"/>
            <a:chOff x="6406553" y="1327158"/>
            <a:chExt cx="1670913" cy="3024179"/>
          </a:xfrm>
        </p:grpSpPr>
        <p:sp>
          <p:nvSpPr>
            <p:cNvPr id="17" name="Rectangle 16"/>
            <p:cNvSpPr/>
            <p:nvPr/>
          </p:nvSpPr>
          <p:spPr>
            <a:xfrm>
              <a:off x="6406553" y="1327158"/>
              <a:ext cx="1670913" cy="302417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6406553" y="1327158"/>
              <a:ext cx="1670913" cy="30241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39791" tIns="0" rIns="0" bIns="0" numCol="1" spcCol="1270" anchor="t" anchorCtr="0">
              <a:noAutofit/>
            </a:bodyPr>
            <a:lstStyle/>
            <a:p>
              <a:pPr lvl="0" defTabSz="666750">
                <a:spcBef>
                  <a:spcPts val="600"/>
                </a:spcBef>
                <a:spcAft>
                  <a:spcPct val="35000"/>
                </a:spcAft>
              </a:pPr>
              <a:r>
                <a:rPr lang="en-US" sz="1600" b="1" kern="1200" dirty="0"/>
                <a:t>Auction Platform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Public announcement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/>
                <a:t>Access of info to interested parties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Fixing Terms and Conditions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/>
                <a:t>Auctioning / bidding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5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</p:grpSp>
      <p:pic>
        <p:nvPicPr>
          <p:cNvPr id="19" name="Picture 2" descr="Image result for Happy businessman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837" y="2763349"/>
            <a:ext cx="4267717" cy="40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1156" y="6488668"/>
            <a:ext cx="20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IRP / IP / Liquidator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36517" y="2781354"/>
            <a:ext cx="1991017" cy="1872867"/>
          </a:xfrm>
          <a:custGeom>
            <a:avLst/>
            <a:gdLst>
              <a:gd name="connsiteX0" fmla="*/ 0 w 1980000"/>
              <a:gd name="connsiteY0" fmla="*/ 0 h 914400"/>
              <a:gd name="connsiteX1" fmla="*/ 1980000 w 1980000"/>
              <a:gd name="connsiteY1" fmla="*/ 0 h 914400"/>
              <a:gd name="connsiteX2" fmla="*/ 1980000 w 1980000"/>
              <a:gd name="connsiteY2" fmla="*/ 914400 h 914400"/>
              <a:gd name="connsiteX3" fmla="*/ 0 w 1980000"/>
              <a:gd name="connsiteY3" fmla="*/ 914400 h 914400"/>
              <a:gd name="connsiteX4" fmla="*/ 0 w 1980000"/>
              <a:gd name="connsiteY4" fmla="*/ 0 h 914400"/>
              <a:gd name="connsiteX0" fmla="*/ 0 w 1980000"/>
              <a:gd name="connsiteY0" fmla="*/ 0 h 1872867"/>
              <a:gd name="connsiteX1" fmla="*/ 1980000 w 1980000"/>
              <a:gd name="connsiteY1" fmla="*/ 0 h 1872867"/>
              <a:gd name="connsiteX2" fmla="*/ 1980000 w 1980000"/>
              <a:gd name="connsiteY2" fmla="*/ 914400 h 1872867"/>
              <a:gd name="connsiteX3" fmla="*/ 1619479 w 1980000"/>
              <a:gd name="connsiteY3" fmla="*/ 1872867 h 1872867"/>
              <a:gd name="connsiteX4" fmla="*/ 0 w 1980000"/>
              <a:gd name="connsiteY4" fmla="*/ 0 h 1872867"/>
              <a:gd name="connsiteX0" fmla="*/ 0 w 1991017"/>
              <a:gd name="connsiteY0" fmla="*/ 0 h 1872867"/>
              <a:gd name="connsiteX1" fmla="*/ 1980000 w 1991017"/>
              <a:gd name="connsiteY1" fmla="*/ 0 h 1872867"/>
              <a:gd name="connsiteX2" fmla="*/ 1991017 w 1991017"/>
              <a:gd name="connsiteY2" fmla="*/ 1861851 h 1872867"/>
              <a:gd name="connsiteX3" fmla="*/ 1619479 w 1991017"/>
              <a:gd name="connsiteY3" fmla="*/ 1872867 h 1872867"/>
              <a:gd name="connsiteX4" fmla="*/ 0 w 1991017"/>
              <a:gd name="connsiteY4" fmla="*/ 0 h 18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017" h="1872867">
                <a:moveTo>
                  <a:pt x="0" y="0"/>
                </a:moveTo>
                <a:lnTo>
                  <a:pt x="1980000" y="0"/>
                </a:lnTo>
                <a:cubicBezTo>
                  <a:pt x="1983672" y="620617"/>
                  <a:pt x="1987345" y="1241234"/>
                  <a:pt x="1991017" y="1861851"/>
                </a:cubicBezTo>
                <a:lnTo>
                  <a:pt x="1619479" y="187286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3662899" y="3172080"/>
            <a:ext cx="1980000" cy="1477448"/>
          </a:xfrm>
          <a:custGeom>
            <a:avLst/>
            <a:gdLst>
              <a:gd name="connsiteX0" fmla="*/ 0 w 1980000"/>
              <a:gd name="connsiteY0" fmla="*/ 0 h 640166"/>
              <a:gd name="connsiteX1" fmla="*/ 1980000 w 1980000"/>
              <a:gd name="connsiteY1" fmla="*/ 0 h 640166"/>
              <a:gd name="connsiteX2" fmla="*/ 1980000 w 1980000"/>
              <a:gd name="connsiteY2" fmla="*/ 640166 h 640166"/>
              <a:gd name="connsiteX3" fmla="*/ 0 w 1980000"/>
              <a:gd name="connsiteY3" fmla="*/ 640166 h 640166"/>
              <a:gd name="connsiteX4" fmla="*/ 0 w 1980000"/>
              <a:gd name="connsiteY4" fmla="*/ 0 h 640166"/>
              <a:gd name="connsiteX0" fmla="*/ 0 w 1980000"/>
              <a:gd name="connsiteY0" fmla="*/ 0 h 1477448"/>
              <a:gd name="connsiteX1" fmla="*/ 1980000 w 1980000"/>
              <a:gd name="connsiteY1" fmla="*/ 0 h 1477448"/>
              <a:gd name="connsiteX2" fmla="*/ 1980000 w 1980000"/>
              <a:gd name="connsiteY2" fmla="*/ 640166 h 1477448"/>
              <a:gd name="connsiteX3" fmla="*/ 11017 w 1980000"/>
              <a:gd name="connsiteY3" fmla="*/ 1477448 h 1477448"/>
              <a:gd name="connsiteX4" fmla="*/ 0 w 1980000"/>
              <a:gd name="connsiteY4" fmla="*/ 0 h 1477448"/>
              <a:gd name="connsiteX0" fmla="*/ 0 w 1980000"/>
              <a:gd name="connsiteY0" fmla="*/ 0 h 1477448"/>
              <a:gd name="connsiteX1" fmla="*/ 1980000 w 1980000"/>
              <a:gd name="connsiteY1" fmla="*/ 0 h 1477448"/>
              <a:gd name="connsiteX2" fmla="*/ 459672 w 1980000"/>
              <a:gd name="connsiteY2" fmla="*/ 1455414 h 1477448"/>
              <a:gd name="connsiteX3" fmla="*/ 11017 w 1980000"/>
              <a:gd name="connsiteY3" fmla="*/ 1477448 h 1477448"/>
              <a:gd name="connsiteX4" fmla="*/ 0 w 1980000"/>
              <a:gd name="connsiteY4" fmla="*/ 0 h 14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000" h="1477448">
                <a:moveTo>
                  <a:pt x="0" y="0"/>
                </a:moveTo>
                <a:lnTo>
                  <a:pt x="1980000" y="0"/>
                </a:lnTo>
                <a:lnTo>
                  <a:pt x="459672" y="1455414"/>
                </a:lnTo>
                <a:lnTo>
                  <a:pt x="11017" y="1477448"/>
                </a:lnTo>
                <a:cubicBezTo>
                  <a:pt x="7345" y="984965"/>
                  <a:pt x="3672" y="492483"/>
                  <a:pt x="0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Rectangle 42"/>
          <p:cNvSpPr/>
          <p:nvPr/>
        </p:nvSpPr>
        <p:spPr>
          <a:xfrm>
            <a:off x="4290987" y="3557956"/>
            <a:ext cx="3478294" cy="1046383"/>
          </a:xfrm>
          <a:custGeom>
            <a:avLst/>
            <a:gdLst>
              <a:gd name="connsiteX0" fmla="*/ 0 w 1980000"/>
              <a:gd name="connsiteY0" fmla="*/ 0 h 429438"/>
              <a:gd name="connsiteX1" fmla="*/ 1980000 w 1980000"/>
              <a:gd name="connsiteY1" fmla="*/ 0 h 429438"/>
              <a:gd name="connsiteX2" fmla="*/ 1980000 w 1980000"/>
              <a:gd name="connsiteY2" fmla="*/ 429438 h 429438"/>
              <a:gd name="connsiteX3" fmla="*/ 0 w 1980000"/>
              <a:gd name="connsiteY3" fmla="*/ 429438 h 429438"/>
              <a:gd name="connsiteX4" fmla="*/ 0 w 1980000"/>
              <a:gd name="connsiteY4" fmla="*/ 0 h 429438"/>
              <a:gd name="connsiteX0" fmla="*/ 1498294 w 3478294"/>
              <a:gd name="connsiteY0" fmla="*/ 0 h 1046382"/>
              <a:gd name="connsiteX1" fmla="*/ 3478294 w 3478294"/>
              <a:gd name="connsiteY1" fmla="*/ 0 h 1046382"/>
              <a:gd name="connsiteX2" fmla="*/ 3478294 w 3478294"/>
              <a:gd name="connsiteY2" fmla="*/ 429438 h 1046382"/>
              <a:gd name="connsiteX3" fmla="*/ 0 w 3478294"/>
              <a:gd name="connsiteY3" fmla="*/ 1046382 h 1046382"/>
              <a:gd name="connsiteX4" fmla="*/ 1498294 w 3478294"/>
              <a:gd name="connsiteY4" fmla="*/ 0 h 1046382"/>
              <a:gd name="connsiteX0" fmla="*/ 1498294 w 3478294"/>
              <a:gd name="connsiteY0" fmla="*/ 0 h 1046383"/>
              <a:gd name="connsiteX1" fmla="*/ 3478294 w 3478294"/>
              <a:gd name="connsiteY1" fmla="*/ 0 h 1046383"/>
              <a:gd name="connsiteX2" fmla="*/ 988482 w 3478294"/>
              <a:gd name="connsiteY2" fmla="*/ 1046383 h 1046383"/>
              <a:gd name="connsiteX3" fmla="*/ 0 w 3478294"/>
              <a:gd name="connsiteY3" fmla="*/ 1046382 h 1046383"/>
              <a:gd name="connsiteX4" fmla="*/ 1498294 w 3478294"/>
              <a:gd name="connsiteY4" fmla="*/ 0 h 104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294" h="1046383">
                <a:moveTo>
                  <a:pt x="1498294" y="0"/>
                </a:moveTo>
                <a:lnTo>
                  <a:pt x="3478294" y="0"/>
                </a:lnTo>
                <a:lnTo>
                  <a:pt x="988482" y="1046383"/>
                </a:lnTo>
                <a:lnTo>
                  <a:pt x="0" y="1046382"/>
                </a:lnTo>
                <a:lnTo>
                  <a:pt x="1498294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/>
          <p:cNvSpPr/>
          <p:nvPr/>
        </p:nvSpPr>
        <p:spPr>
          <a:xfrm>
            <a:off x="5414833" y="3967082"/>
            <a:ext cx="4480830" cy="1222653"/>
          </a:xfrm>
          <a:custGeom>
            <a:avLst/>
            <a:gdLst>
              <a:gd name="connsiteX0" fmla="*/ 0 w 1980000"/>
              <a:gd name="connsiteY0" fmla="*/ 0 h 429438"/>
              <a:gd name="connsiteX1" fmla="*/ 1980000 w 1980000"/>
              <a:gd name="connsiteY1" fmla="*/ 0 h 429438"/>
              <a:gd name="connsiteX2" fmla="*/ 1980000 w 1980000"/>
              <a:gd name="connsiteY2" fmla="*/ 429438 h 429438"/>
              <a:gd name="connsiteX3" fmla="*/ 0 w 1980000"/>
              <a:gd name="connsiteY3" fmla="*/ 429438 h 429438"/>
              <a:gd name="connsiteX4" fmla="*/ 0 w 1980000"/>
              <a:gd name="connsiteY4" fmla="*/ 0 h 429438"/>
              <a:gd name="connsiteX0" fmla="*/ 2500829 w 4480829"/>
              <a:gd name="connsiteY0" fmla="*/ 0 h 704860"/>
              <a:gd name="connsiteX1" fmla="*/ 4480829 w 4480829"/>
              <a:gd name="connsiteY1" fmla="*/ 0 h 704860"/>
              <a:gd name="connsiteX2" fmla="*/ 4480829 w 4480829"/>
              <a:gd name="connsiteY2" fmla="*/ 429438 h 704860"/>
              <a:gd name="connsiteX3" fmla="*/ 0 w 4480829"/>
              <a:gd name="connsiteY3" fmla="*/ 704860 h 704860"/>
              <a:gd name="connsiteX4" fmla="*/ 2500829 w 4480829"/>
              <a:gd name="connsiteY4" fmla="*/ 0 h 704860"/>
              <a:gd name="connsiteX0" fmla="*/ 2500829 w 4480829"/>
              <a:gd name="connsiteY0" fmla="*/ 0 h 1222653"/>
              <a:gd name="connsiteX1" fmla="*/ 4480829 w 4480829"/>
              <a:gd name="connsiteY1" fmla="*/ 0 h 1222653"/>
              <a:gd name="connsiteX2" fmla="*/ 7981 w 4480829"/>
              <a:gd name="connsiteY2" fmla="*/ 1222653 h 1222653"/>
              <a:gd name="connsiteX3" fmla="*/ 0 w 4480829"/>
              <a:gd name="connsiteY3" fmla="*/ 704860 h 1222653"/>
              <a:gd name="connsiteX4" fmla="*/ 2500829 w 4480829"/>
              <a:gd name="connsiteY4" fmla="*/ 0 h 122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0829" h="1222653">
                <a:moveTo>
                  <a:pt x="2500829" y="0"/>
                </a:moveTo>
                <a:lnTo>
                  <a:pt x="4480829" y="0"/>
                </a:lnTo>
                <a:lnTo>
                  <a:pt x="7981" y="1222653"/>
                </a:lnTo>
                <a:lnTo>
                  <a:pt x="0" y="704860"/>
                </a:lnTo>
                <a:lnTo>
                  <a:pt x="2500829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/>
          <p:cNvSpPr/>
          <p:nvPr/>
        </p:nvSpPr>
        <p:spPr>
          <a:xfrm>
            <a:off x="5436993" y="4396520"/>
            <a:ext cx="6574034" cy="1449406"/>
          </a:xfrm>
          <a:custGeom>
            <a:avLst/>
            <a:gdLst>
              <a:gd name="connsiteX0" fmla="*/ 0 w 1980000"/>
              <a:gd name="connsiteY0" fmla="*/ 0 h 1460423"/>
              <a:gd name="connsiteX1" fmla="*/ 1980000 w 1980000"/>
              <a:gd name="connsiteY1" fmla="*/ 0 h 1460423"/>
              <a:gd name="connsiteX2" fmla="*/ 1980000 w 1980000"/>
              <a:gd name="connsiteY2" fmla="*/ 1460423 h 1460423"/>
              <a:gd name="connsiteX3" fmla="*/ 0 w 1980000"/>
              <a:gd name="connsiteY3" fmla="*/ 1460423 h 1460423"/>
              <a:gd name="connsiteX4" fmla="*/ 0 w 1980000"/>
              <a:gd name="connsiteY4" fmla="*/ 0 h 1460423"/>
              <a:gd name="connsiteX0" fmla="*/ 4627085 w 6607085"/>
              <a:gd name="connsiteY0" fmla="*/ 0 h 1460423"/>
              <a:gd name="connsiteX1" fmla="*/ 6607085 w 6607085"/>
              <a:gd name="connsiteY1" fmla="*/ 0 h 1460423"/>
              <a:gd name="connsiteX2" fmla="*/ 6607085 w 6607085"/>
              <a:gd name="connsiteY2" fmla="*/ 1460423 h 1460423"/>
              <a:gd name="connsiteX3" fmla="*/ 0 w 6607085"/>
              <a:gd name="connsiteY3" fmla="*/ 931614 h 1460423"/>
              <a:gd name="connsiteX4" fmla="*/ 4627085 w 6607085"/>
              <a:gd name="connsiteY4" fmla="*/ 0 h 1460423"/>
              <a:gd name="connsiteX0" fmla="*/ 4627085 w 6607085"/>
              <a:gd name="connsiteY0" fmla="*/ 0 h 1449406"/>
              <a:gd name="connsiteX1" fmla="*/ 6607085 w 6607085"/>
              <a:gd name="connsiteY1" fmla="*/ 0 h 1449406"/>
              <a:gd name="connsiteX2" fmla="*/ 7982 w 6607085"/>
              <a:gd name="connsiteY2" fmla="*/ 1449406 h 1449406"/>
              <a:gd name="connsiteX3" fmla="*/ 0 w 6607085"/>
              <a:gd name="connsiteY3" fmla="*/ 931614 h 1449406"/>
              <a:gd name="connsiteX4" fmla="*/ 4627085 w 6607085"/>
              <a:gd name="connsiteY4" fmla="*/ 0 h 1449406"/>
              <a:gd name="connsiteX0" fmla="*/ 4627085 w 6607085"/>
              <a:gd name="connsiteY0" fmla="*/ 0 h 1449406"/>
              <a:gd name="connsiteX1" fmla="*/ 6607085 w 6607085"/>
              <a:gd name="connsiteY1" fmla="*/ 0 h 1449406"/>
              <a:gd name="connsiteX2" fmla="*/ 5095132 w 6607085"/>
              <a:gd name="connsiteY2" fmla="*/ 318699 h 1449406"/>
              <a:gd name="connsiteX3" fmla="*/ 7982 w 6607085"/>
              <a:gd name="connsiteY3" fmla="*/ 1449406 h 1449406"/>
              <a:gd name="connsiteX4" fmla="*/ 0 w 6607085"/>
              <a:gd name="connsiteY4" fmla="*/ 931614 h 1449406"/>
              <a:gd name="connsiteX5" fmla="*/ 4627085 w 6607085"/>
              <a:gd name="connsiteY5" fmla="*/ 0 h 1449406"/>
              <a:gd name="connsiteX0" fmla="*/ 4627085 w 6607085"/>
              <a:gd name="connsiteY0" fmla="*/ 0 h 1449406"/>
              <a:gd name="connsiteX1" fmla="*/ 6607085 w 6607085"/>
              <a:gd name="connsiteY1" fmla="*/ 0 h 1449406"/>
              <a:gd name="connsiteX2" fmla="*/ 6527325 w 6607085"/>
              <a:gd name="connsiteY2" fmla="*/ 704289 h 1449406"/>
              <a:gd name="connsiteX3" fmla="*/ 7982 w 6607085"/>
              <a:gd name="connsiteY3" fmla="*/ 1449406 h 1449406"/>
              <a:gd name="connsiteX4" fmla="*/ 0 w 6607085"/>
              <a:gd name="connsiteY4" fmla="*/ 931614 h 1449406"/>
              <a:gd name="connsiteX5" fmla="*/ 4627085 w 6607085"/>
              <a:gd name="connsiteY5" fmla="*/ 0 h 1449406"/>
              <a:gd name="connsiteX0" fmla="*/ 4627085 w 6574034"/>
              <a:gd name="connsiteY0" fmla="*/ 0 h 1449406"/>
              <a:gd name="connsiteX1" fmla="*/ 6574034 w 6574034"/>
              <a:gd name="connsiteY1" fmla="*/ 0 h 1449406"/>
              <a:gd name="connsiteX2" fmla="*/ 6527325 w 6574034"/>
              <a:gd name="connsiteY2" fmla="*/ 704289 h 1449406"/>
              <a:gd name="connsiteX3" fmla="*/ 7982 w 6574034"/>
              <a:gd name="connsiteY3" fmla="*/ 1449406 h 1449406"/>
              <a:gd name="connsiteX4" fmla="*/ 0 w 6574034"/>
              <a:gd name="connsiteY4" fmla="*/ 931614 h 1449406"/>
              <a:gd name="connsiteX5" fmla="*/ 4627085 w 6574034"/>
              <a:gd name="connsiteY5" fmla="*/ 0 h 1449406"/>
              <a:gd name="connsiteX0" fmla="*/ 4627085 w 6574034"/>
              <a:gd name="connsiteY0" fmla="*/ 0 h 1449406"/>
              <a:gd name="connsiteX1" fmla="*/ 6574034 w 6574034"/>
              <a:gd name="connsiteY1" fmla="*/ 0 h 1449406"/>
              <a:gd name="connsiteX2" fmla="*/ 6494275 w 6574034"/>
              <a:gd name="connsiteY2" fmla="*/ 704289 h 1449406"/>
              <a:gd name="connsiteX3" fmla="*/ 7982 w 6574034"/>
              <a:gd name="connsiteY3" fmla="*/ 1449406 h 1449406"/>
              <a:gd name="connsiteX4" fmla="*/ 0 w 6574034"/>
              <a:gd name="connsiteY4" fmla="*/ 931614 h 1449406"/>
              <a:gd name="connsiteX5" fmla="*/ 4627085 w 6574034"/>
              <a:gd name="connsiteY5" fmla="*/ 0 h 1449406"/>
              <a:gd name="connsiteX0" fmla="*/ 4627085 w 6582410"/>
              <a:gd name="connsiteY0" fmla="*/ 0 h 1449406"/>
              <a:gd name="connsiteX1" fmla="*/ 6574034 w 6582410"/>
              <a:gd name="connsiteY1" fmla="*/ 0 h 1449406"/>
              <a:gd name="connsiteX2" fmla="*/ 6582410 w 6582410"/>
              <a:gd name="connsiteY2" fmla="*/ 704289 h 1449406"/>
              <a:gd name="connsiteX3" fmla="*/ 7982 w 6582410"/>
              <a:gd name="connsiteY3" fmla="*/ 1449406 h 1449406"/>
              <a:gd name="connsiteX4" fmla="*/ 0 w 6582410"/>
              <a:gd name="connsiteY4" fmla="*/ 931614 h 1449406"/>
              <a:gd name="connsiteX5" fmla="*/ 4627085 w 6582410"/>
              <a:gd name="connsiteY5" fmla="*/ 0 h 1449406"/>
              <a:gd name="connsiteX0" fmla="*/ 4627085 w 6574034"/>
              <a:gd name="connsiteY0" fmla="*/ 0 h 1449406"/>
              <a:gd name="connsiteX1" fmla="*/ 6574034 w 6574034"/>
              <a:gd name="connsiteY1" fmla="*/ 0 h 1449406"/>
              <a:gd name="connsiteX2" fmla="*/ 6538343 w 6574034"/>
              <a:gd name="connsiteY2" fmla="*/ 704289 h 1449406"/>
              <a:gd name="connsiteX3" fmla="*/ 7982 w 6574034"/>
              <a:gd name="connsiteY3" fmla="*/ 1449406 h 1449406"/>
              <a:gd name="connsiteX4" fmla="*/ 0 w 6574034"/>
              <a:gd name="connsiteY4" fmla="*/ 931614 h 1449406"/>
              <a:gd name="connsiteX5" fmla="*/ 4627085 w 6574034"/>
              <a:gd name="connsiteY5" fmla="*/ 0 h 14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4034" h="1449406">
                <a:moveTo>
                  <a:pt x="4627085" y="0"/>
                </a:moveTo>
                <a:lnTo>
                  <a:pt x="6574034" y="0"/>
                </a:lnTo>
                <a:lnTo>
                  <a:pt x="6538343" y="704289"/>
                </a:lnTo>
                <a:lnTo>
                  <a:pt x="7982" y="1449406"/>
                </a:lnTo>
                <a:lnTo>
                  <a:pt x="0" y="931614"/>
                </a:lnTo>
                <a:lnTo>
                  <a:pt x="462708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" name="Group 20"/>
          <p:cNvGrpSpPr/>
          <p:nvPr/>
        </p:nvGrpSpPr>
        <p:grpSpPr>
          <a:xfrm>
            <a:off x="2726508" y="4702236"/>
            <a:ext cx="2920485" cy="2011289"/>
            <a:chOff x="6975178" y="4647180"/>
            <a:chExt cx="2920485" cy="2011289"/>
          </a:xfrm>
        </p:grpSpPr>
        <p:grpSp>
          <p:nvGrpSpPr>
            <p:cNvPr id="37" name="Group 36"/>
            <p:cNvGrpSpPr/>
            <p:nvPr/>
          </p:nvGrpSpPr>
          <p:grpSpPr>
            <a:xfrm>
              <a:off x="7573107" y="4907958"/>
              <a:ext cx="1699847" cy="937968"/>
              <a:chOff x="979454" y="943684"/>
              <a:chExt cx="2930400" cy="1791566"/>
            </a:xfrm>
          </p:grpSpPr>
          <p:sp>
            <p:nvSpPr>
              <p:cNvPr id="38" name="Snip Single Corner Rectangle 5"/>
              <p:cNvSpPr/>
              <p:nvPr/>
            </p:nvSpPr>
            <p:spPr>
              <a:xfrm flipH="1">
                <a:off x="979454" y="2119106"/>
                <a:ext cx="2930400" cy="616144"/>
              </a:xfrm>
              <a:custGeom>
                <a:avLst/>
                <a:gdLst>
                  <a:gd name="connsiteX0" fmla="*/ 0 w 5459896"/>
                  <a:gd name="connsiteY0" fmla="*/ 0 h 1537252"/>
                  <a:gd name="connsiteX1" fmla="*/ 4691270 w 5459896"/>
                  <a:gd name="connsiteY1" fmla="*/ 0 h 1537252"/>
                  <a:gd name="connsiteX2" fmla="*/ 5459896 w 5459896"/>
                  <a:gd name="connsiteY2" fmla="*/ 768626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08244 w 5459896"/>
                  <a:gd name="connsiteY1" fmla="*/ 424070 h 1537252"/>
                  <a:gd name="connsiteX2" fmla="*/ 5459896 w 5459896"/>
                  <a:gd name="connsiteY2" fmla="*/ 768626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08244 w 5459896"/>
                  <a:gd name="connsiteY1" fmla="*/ 424070 h 1537252"/>
                  <a:gd name="connsiteX2" fmla="*/ 5433392 w 5459896"/>
                  <a:gd name="connsiteY2" fmla="*/ 304799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34748 w 5459896"/>
                  <a:gd name="connsiteY1" fmla="*/ 185531 h 1537252"/>
                  <a:gd name="connsiteX2" fmla="*/ 5433392 w 5459896"/>
                  <a:gd name="connsiteY2" fmla="*/ 304799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34748 w 5459896"/>
                  <a:gd name="connsiteY1" fmla="*/ 185531 h 1537252"/>
                  <a:gd name="connsiteX2" fmla="*/ 5433392 w 5459896"/>
                  <a:gd name="connsiteY2" fmla="*/ 583095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2994992 w 5459896"/>
                  <a:gd name="connsiteY1" fmla="*/ 371062 h 1537252"/>
                  <a:gd name="connsiteX2" fmla="*/ 5433392 w 5459896"/>
                  <a:gd name="connsiteY2" fmla="*/ 583095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2994992 w 5459896"/>
                  <a:gd name="connsiteY1" fmla="*/ 304801 h 1537252"/>
                  <a:gd name="connsiteX2" fmla="*/ 5433392 w 5459896"/>
                  <a:gd name="connsiteY2" fmla="*/ 583095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59896" h="1537252">
                    <a:moveTo>
                      <a:pt x="0" y="0"/>
                    </a:moveTo>
                    <a:lnTo>
                      <a:pt x="2994992" y="304801"/>
                    </a:lnTo>
                    <a:lnTo>
                      <a:pt x="5433392" y="583095"/>
                    </a:lnTo>
                    <a:lnTo>
                      <a:pt x="5459896" y="1537252"/>
                    </a:lnTo>
                    <a:lnTo>
                      <a:pt x="0" y="1537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chemeClr val="bg1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 dirty="0">
                  <a:solidFill>
                    <a:schemeClr val="bg1"/>
                  </a:solidFill>
                  <a:effectLst/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39" b="98689" l="450" r="99213">
                            <a14:foregroundMark x1="38020" y1="33443" x2="38020" y2="33443"/>
                            <a14:foregroundMark x1="44094" y1="35410" x2="44094" y2="35410"/>
                            <a14:foregroundMark x1="55006" y1="60984" x2="55006" y2="60984"/>
                            <a14:foregroundMark x1="78065" y1="27213" x2="78065" y2="27213"/>
                            <a14:foregroundMark x1="98088" y1="96066" x2="98088" y2="96066"/>
                            <a14:foregroundMark x1="96400" y1="88852" x2="96400" y2="88852"/>
                            <a14:foregroundMark x1="92238" y1="89508" x2="92238" y2="89508"/>
                            <a14:foregroundMark x1="89089" y1="88852" x2="89089" y2="88852"/>
                            <a14:foregroundMark x1="85489" y1="93115" x2="85489" y2="93115"/>
                            <a14:foregroundMark x1="85264" y1="89836" x2="85264" y2="89836"/>
                            <a14:foregroundMark x1="83352" y1="90164" x2="83352" y2="90164"/>
                            <a14:foregroundMark x1="78740" y1="91475" x2="78740" y2="91475"/>
                            <a14:foregroundMark x1="77278" y1="89836" x2="77278" y2="89836"/>
                            <a14:foregroundMark x1="77390" y1="86885" x2="77390" y2="86885"/>
                            <a14:foregroundMark x1="76153" y1="90164" x2="76153" y2="90164"/>
                            <a14:foregroundMark x1="73116" y1="90164" x2="73116" y2="90164"/>
                            <a14:foregroundMark x1="70529" y1="91148" x2="70529" y2="91148"/>
                            <a14:foregroundMark x1="65354" y1="89836" x2="65354" y2="89836"/>
                            <a14:foregroundMark x1="62542" y1="91148" x2="62542" y2="91148"/>
                            <a14:foregroundMark x1="57818" y1="91475" x2="57818" y2="91475"/>
                            <a14:foregroundMark x1="56355" y1="90820" x2="56355" y2="90820"/>
                            <a14:foregroundMark x1="52868" y1="91148" x2="52868" y2="91148"/>
                            <a14:foregroundMark x1="49606" y1="91148" x2="49606" y2="91148"/>
                            <a14:foregroundMark x1="45444" y1="91148" x2="45444" y2="91148"/>
                            <a14:foregroundMark x1="43982" y1="91148" x2="43982" y2="91148"/>
                            <a14:foregroundMark x1="40720" y1="91803" x2="40720" y2="91803"/>
                            <a14:foregroundMark x1="37683" y1="93443" x2="37683" y2="93443"/>
                            <a14:foregroundMark x1="33858" y1="94098" x2="33858" y2="94098"/>
                            <a14:foregroundMark x1="30034" y1="92787" x2="30034" y2="92787"/>
                            <a14:foregroundMark x1="26659" y1="91475" x2="26659" y2="91475"/>
                            <a14:foregroundMark x1="23735" y1="91803" x2="23735" y2="91803"/>
                            <a14:foregroundMark x1="22047" y1="92131" x2="22047" y2="92131"/>
                            <a14:foregroundMark x1="18785" y1="89836" x2="18785" y2="89836"/>
                            <a14:foregroundMark x1="15186" y1="90492" x2="15186" y2="90492"/>
                            <a14:foregroundMark x1="11924" y1="90492" x2="11924" y2="90492"/>
                            <a14:foregroundMark x1="11924" y1="87869" x2="11924" y2="87869"/>
                            <a14:foregroundMark x1="9899" y1="90164" x2="9899" y2="90164"/>
                            <a14:foregroundMark x1="8099" y1="90820" x2="8099" y2="90820"/>
                            <a14:foregroundMark x1="4949" y1="89180" x2="4949" y2="89180"/>
                            <a14:foregroundMark x1="21035" y1="89180" x2="21035" y2="89180"/>
                            <a14:backgroundMark x1="7424" y1="94426" x2="7424" y2="94426"/>
                            <a14:backgroundMark x1="14511" y1="92787" x2="14511" y2="92787"/>
                            <a14:backgroundMark x1="21147" y1="95082" x2="21147" y2="95082"/>
                            <a14:backgroundMark x1="36558" y1="93443" x2="36558" y2="93443"/>
                            <a14:backgroundMark x1="43195" y1="91475" x2="43195" y2="91475"/>
                            <a14:backgroundMark x1="52081" y1="94426" x2="52081" y2="94426"/>
                            <a14:backgroundMark x1="61642" y1="91475" x2="61642" y2="91475"/>
                            <a14:backgroundMark x1="69741" y1="91475" x2="69741" y2="91475"/>
                            <a14:backgroundMark x1="82452" y1="91148" x2="82452" y2="91148"/>
                            <a14:backgroundMark x1="96063" y1="91148" x2="96063" y2="911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454" y="943684"/>
                <a:ext cx="2929937" cy="1005210"/>
              </a:xfrm>
              <a:prstGeom prst="rect">
                <a:avLst/>
              </a:prstGeom>
            </p:spPr>
          </p:pic>
          <p:sp>
            <p:nvSpPr>
              <p:cNvPr id="40" name="Snip Single Corner Rectangle 5"/>
              <p:cNvSpPr/>
              <p:nvPr/>
            </p:nvSpPr>
            <p:spPr>
              <a:xfrm>
                <a:off x="979454" y="2119106"/>
                <a:ext cx="2929937" cy="616144"/>
              </a:xfrm>
              <a:custGeom>
                <a:avLst/>
                <a:gdLst>
                  <a:gd name="connsiteX0" fmla="*/ 0 w 5459896"/>
                  <a:gd name="connsiteY0" fmla="*/ 0 h 1537252"/>
                  <a:gd name="connsiteX1" fmla="*/ 4691270 w 5459896"/>
                  <a:gd name="connsiteY1" fmla="*/ 0 h 1537252"/>
                  <a:gd name="connsiteX2" fmla="*/ 5459896 w 5459896"/>
                  <a:gd name="connsiteY2" fmla="*/ 768626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08244 w 5459896"/>
                  <a:gd name="connsiteY1" fmla="*/ 424070 h 1537252"/>
                  <a:gd name="connsiteX2" fmla="*/ 5459896 w 5459896"/>
                  <a:gd name="connsiteY2" fmla="*/ 768626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08244 w 5459896"/>
                  <a:gd name="connsiteY1" fmla="*/ 424070 h 1537252"/>
                  <a:gd name="connsiteX2" fmla="*/ 5433392 w 5459896"/>
                  <a:gd name="connsiteY2" fmla="*/ 304799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34748 w 5459896"/>
                  <a:gd name="connsiteY1" fmla="*/ 185531 h 1537252"/>
                  <a:gd name="connsiteX2" fmla="*/ 5433392 w 5459896"/>
                  <a:gd name="connsiteY2" fmla="*/ 304799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3034748 w 5459896"/>
                  <a:gd name="connsiteY1" fmla="*/ 185531 h 1537252"/>
                  <a:gd name="connsiteX2" fmla="*/ 5433392 w 5459896"/>
                  <a:gd name="connsiteY2" fmla="*/ 583095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2994992 w 5459896"/>
                  <a:gd name="connsiteY1" fmla="*/ 371062 h 1537252"/>
                  <a:gd name="connsiteX2" fmla="*/ 5433392 w 5459896"/>
                  <a:gd name="connsiteY2" fmla="*/ 583095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  <a:gd name="connsiteX0" fmla="*/ 0 w 5459896"/>
                  <a:gd name="connsiteY0" fmla="*/ 0 h 1537252"/>
                  <a:gd name="connsiteX1" fmla="*/ 2994992 w 5459896"/>
                  <a:gd name="connsiteY1" fmla="*/ 304801 h 1537252"/>
                  <a:gd name="connsiteX2" fmla="*/ 5433392 w 5459896"/>
                  <a:gd name="connsiteY2" fmla="*/ 583095 h 1537252"/>
                  <a:gd name="connsiteX3" fmla="*/ 5459896 w 5459896"/>
                  <a:gd name="connsiteY3" fmla="*/ 1537252 h 1537252"/>
                  <a:gd name="connsiteX4" fmla="*/ 0 w 5459896"/>
                  <a:gd name="connsiteY4" fmla="*/ 1537252 h 1537252"/>
                  <a:gd name="connsiteX5" fmla="*/ 0 w 5459896"/>
                  <a:gd name="connsiteY5" fmla="*/ 0 h 153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59896" h="1537252">
                    <a:moveTo>
                      <a:pt x="0" y="0"/>
                    </a:moveTo>
                    <a:lnTo>
                      <a:pt x="2994992" y="304801"/>
                    </a:lnTo>
                    <a:lnTo>
                      <a:pt x="5433392" y="583095"/>
                    </a:lnTo>
                    <a:lnTo>
                      <a:pt x="5459896" y="1537252"/>
                    </a:lnTo>
                    <a:lnTo>
                      <a:pt x="0" y="15372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81000">
                    <a:srgbClr val="5218C6"/>
                  </a:gs>
                  <a:gs pos="53000">
                    <a:srgbClr val="3D1292"/>
                  </a:gs>
                  <a:gs pos="10000">
                    <a:srgbClr val="3D1292"/>
                  </a:gs>
                  <a:gs pos="100000">
                    <a:srgbClr val="3D1292"/>
                  </a:gs>
                </a:gsLst>
                <a:lin ang="2700000" scaled="1"/>
                <a:tileRect/>
              </a:gra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IN" sz="1100" dirty="0">
                    <a:solidFill>
                      <a:schemeClr val="bg1"/>
                    </a:solidFill>
                    <a:effectLst/>
                    <a:latin typeface="Dotum" pitchFamily="34" charset="-127"/>
                    <a:ea typeface="Dotum" pitchFamily="34" charset="-127"/>
                    <a:cs typeface="Aharoni" pitchFamily="2" charset="-79"/>
                  </a:rPr>
                  <a:t>INFORMATION UTILITY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2E2F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78" y="4647180"/>
              <a:ext cx="2920485" cy="2011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61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IBBI: PDA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2133633"/>
            <a:ext cx="11424062" cy="36896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IN" sz="3600" dirty="0"/>
              <a:t>Marketplace for Interim Finance 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600" b="1" dirty="0"/>
              <a:t>Virtual data room for Invitation of Resolution Plans/ Liquidation</a:t>
            </a:r>
          </a:p>
          <a:p>
            <a:pPr marL="514350" indent="-514350">
              <a:buFont typeface="+mj-lt"/>
              <a:buAutoNum type="alphaLcParenR"/>
            </a:pPr>
            <a:r>
              <a:rPr lang="en-CA" sz="3600" b="1" dirty="0"/>
              <a:t>Invitation and Evaluation of resolution plans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r>
              <a:rPr lang="en-CA" sz="3600" dirty="0"/>
              <a:t>Auction during Liquidation</a:t>
            </a:r>
            <a:endParaRPr lang="en-US" sz="3600" dirty="0"/>
          </a:p>
          <a:p>
            <a:pPr marL="514350" indent="-514350">
              <a:buFont typeface="+mj-lt"/>
              <a:buAutoNum type="alphaLcParenR"/>
            </a:pPr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1080656" y="860544"/>
            <a:ext cx="8918368" cy="707886"/>
          </a:xfrm>
          <a:prstGeom prst="rect">
            <a:avLst/>
          </a:prstGeom>
          <a:solidFill>
            <a:srgbClr val="2E2F8F"/>
          </a:solidFill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</a:rPr>
              <a:t>Platform for Distressed Assets (PDAs) </a:t>
            </a:r>
          </a:p>
        </p:txBody>
      </p:sp>
    </p:spTree>
    <p:extLst>
      <p:ext uri="{BB962C8B-B14F-4D97-AF65-F5344CB8AC3E}">
        <p14:creationId xmlns:p14="http://schemas.microsoft.com/office/powerpoint/2010/main" val="373937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757" y="-46494"/>
            <a:ext cx="700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IP Module – Case </a:t>
            </a:r>
            <a:r>
              <a:rPr lang="en-IN" sz="3600" dirty="0" err="1">
                <a:solidFill>
                  <a:schemeClr val="bg1"/>
                </a:solidFill>
              </a:rPr>
              <a:t>Mgmt</a:t>
            </a:r>
            <a:r>
              <a:rPr lang="en-IN" sz="3600" dirty="0">
                <a:solidFill>
                  <a:schemeClr val="bg1"/>
                </a:solidFill>
              </a:rPr>
              <a:t>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527" y="1428750"/>
            <a:ext cx="11333914" cy="5602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algn="just" defTabSz="898525">
              <a:buClr>
                <a:schemeClr val="dk1"/>
              </a:buClr>
              <a:buSzPct val="100000"/>
            </a:pPr>
            <a:r>
              <a:rPr lang="en-IN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An End-to-End web based secured case management solution</a:t>
            </a:r>
          </a:p>
          <a:p>
            <a:pPr marL="982663" lvl="1" indent="-342900" algn="just" defTabSz="898525"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assists IRP/RP to manage, comply with regulatory requirements and achieve the prescribed deadlines for Resolution Process/Liquidation </a:t>
            </a:r>
          </a:p>
          <a:p>
            <a:pPr marL="982663" lvl="1" indent="-342900" algn="just" defTabSz="898525"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Stores information and restricts access as per need to stakeholders like Claimants, COC, </a:t>
            </a:r>
            <a:r>
              <a:rPr lang="en-IN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Valuer</a:t>
            </a:r>
            <a:r>
              <a:rPr lang="en-IN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, Liquidator &amp; other stakeholders </a:t>
            </a:r>
          </a:p>
          <a:p>
            <a:pPr marL="525463" lvl="0" indent="-342900" algn="just" defTabSz="8985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Useful for Banks / NBFC to understand development on cases</a:t>
            </a:r>
          </a:p>
          <a:p>
            <a:pPr marL="525463" lvl="0" indent="-342900" algn="just" defTabSz="8985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Start to end workflow as per CIRP</a:t>
            </a:r>
            <a:r>
              <a:rPr lang="en-GB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to </a:t>
            </a:r>
            <a:r>
              <a:rPr lang="en-IN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ease the workload of IRPs</a:t>
            </a:r>
            <a:r>
              <a:rPr lang="en-GB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/liquidator</a:t>
            </a:r>
            <a:endParaRPr lang="en-IN" sz="2400" b="1" i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525463" lvl="0" indent="-342900" algn="just" defTabSz="8985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Accessible to IPAs and IBBI for</a:t>
            </a:r>
            <a:r>
              <a:rPr lang="en-GB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reports sent by RPs</a:t>
            </a:r>
            <a:endParaRPr lang="en-IN" sz="2400" b="1" i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525463" lvl="0" indent="-342900" algn="just" defTabSz="8985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Ready to go live</a:t>
            </a:r>
          </a:p>
          <a:p>
            <a:pPr marL="982663" lvl="1" indent="-342900" algn="just" defTabSz="898525"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Did POC with the IRPs and accommodated their recommendation</a:t>
            </a:r>
          </a:p>
          <a:p>
            <a:pPr marL="982663" lvl="1" indent="-342900" algn="just" defTabSz="898525"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IN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Demonstrated to IPAs and IBBI</a:t>
            </a:r>
          </a:p>
          <a:p>
            <a:pPr marL="1439863" lvl="2" indent="-342900" algn="just" defTabSz="8985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IN" sz="2400" b="1" i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982663" lvl="1" indent="-342900" algn="just" defTabSz="898525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182563" lvl="0" algn="just" defTabSz="898525">
              <a:buClr>
                <a:schemeClr val="dk1"/>
              </a:buClr>
              <a:buSzPct val="100000"/>
            </a:pPr>
            <a:endParaRPr lang="en-IN" sz="2400" b="1" i="1" dirty="0">
              <a:solidFill>
                <a:srgbClr val="2E2F8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16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National E-Governance Services Limited.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05" y="788203"/>
            <a:ext cx="11633790" cy="559448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N" sz="2400" b="1" dirty="0"/>
              <a:t>N</a:t>
            </a:r>
            <a:r>
              <a:rPr lang="en-IN" sz="2400" b="1" dirty="0">
                <a:solidFill>
                  <a:srgbClr val="EE1D23"/>
                </a:solidFill>
              </a:rPr>
              <a:t>e</a:t>
            </a:r>
            <a:r>
              <a:rPr lang="en-IN" sz="2400" b="1" dirty="0"/>
              <a:t>SL</a:t>
            </a:r>
            <a:r>
              <a:rPr lang="en-IN" sz="2400" dirty="0"/>
              <a:t> was incorporated on June 2016 as a Union government company; Equity fully held by Financial institutions - public sector holds 65% of the equity. There are 17 shareholders – 13 banks, 3 insurance companies and 1 depository.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I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3" y="2294879"/>
            <a:ext cx="10806253" cy="30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Solution</a:t>
            </a:r>
          </a:p>
        </p:txBody>
      </p:sp>
      <p:sp>
        <p:nvSpPr>
          <p:cNvPr id="6" name="Oval 5"/>
          <p:cNvSpPr/>
          <p:nvPr/>
        </p:nvSpPr>
        <p:spPr>
          <a:xfrm>
            <a:off x="1624059" y="795437"/>
            <a:ext cx="4122223" cy="908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CA" b="1" dirty="0"/>
              <a:t>Invitation and Evaluation of resolution plans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4839965" y="5526125"/>
            <a:ext cx="6941358" cy="908864"/>
          </a:xfrm>
          <a:prstGeom prst="ellipse">
            <a:avLst/>
          </a:prstGeom>
          <a:solidFill>
            <a:srgbClr val="DCDCF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IN" b="1" dirty="0"/>
              <a:t>Virtual data room for Invitation of Resolution Plans/ Liquidation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27258" y="-430171"/>
          <a:ext cx="11723571" cy="819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 flipV="1">
            <a:off x="5746283" y="1337913"/>
            <a:ext cx="2107932" cy="118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197642" y="1689863"/>
            <a:ext cx="933651" cy="1245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1402" y="5112239"/>
            <a:ext cx="3729791" cy="961302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05213" y="4708607"/>
            <a:ext cx="1953928" cy="951048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35629" y="4294721"/>
            <a:ext cx="1251284" cy="1195263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314173" y="4004109"/>
            <a:ext cx="635267" cy="1414914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926405" y="3801979"/>
            <a:ext cx="120316" cy="1617044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307630" y="3193770"/>
            <a:ext cx="394636" cy="2225253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0520413" y="2454442"/>
            <a:ext cx="875899" cy="3071683"/>
          </a:xfrm>
          <a:prstGeom prst="straightConnector1">
            <a:avLst/>
          </a:prstGeom>
          <a:ln w="28575">
            <a:solidFill>
              <a:srgbClr val="2E2F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2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" y="0"/>
            <a:ext cx="10838046" cy="603350"/>
          </a:xfrm>
        </p:spPr>
        <p:txBody>
          <a:bodyPr>
            <a:normAutofit fontScale="90000"/>
          </a:bodyPr>
          <a:lstStyle/>
          <a:p>
            <a:r>
              <a:rPr lang="en-US" dirty="0"/>
              <a:t>ICMS : Functional - Features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817569" y="1314377"/>
            <a:ext cx="10117757" cy="6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By Creditor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By Insolvency Professional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9507" y="1314378"/>
            <a:ext cx="1857676" cy="664143"/>
          </a:xfrm>
          <a:prstGeom prst="roundRect">
            <a:avLst>
              <a:gd name="adj" fmla="val 35508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Case Registration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7568" y="2033934"/>
            <a:ext cx="10117758" cy="6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Claim Submission and Verification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CoC formation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9507" y="2033935"/>
            <a:ext cx="1857676" cy="664143"/>
          </a:xfrm>
          <a:prstGeom prst="roundRect">
            <a:avLst>
              <a:gd name="adj" fmla="val 35508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7568" y="2757871"/>
            <a:ext cx="10117758" cy="6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Agenda setting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Recording of minutes of meeting including proxy and voting details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9507" y="2757872"/>
            <a:ext cx="1857676" cy="664143"/>
          </a:xfrm>
          <a:prstGeom prst="roundRect">
            <a:avLst>
              <a:gd name="adj" fmla="val 35508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Meetings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17568" y="3481807"/>
            <a:ext cx="10117758" cy="1502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Appointment of IP (If different from IRP)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Business continuity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Recording of process cost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Recording of complaints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Recording of non-compliance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9507" y="3481808"/>
            <a:ext cx="1857676" cy="1502053"/>
          </a:xfrm>
          <a:prstGeom prst="roundRect">
            <a:avLst>
              <a:gd name="adj" fmla="val 15819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Case Management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17568" y="603350"/>
            <a:ext cx="10117758" cy="664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Registration of  User (creditor, IP, </a:t>
            </a:r>
            <a:r>
              <a:rPr lang="en-IN" dirty="0" err="1">
                <a:ln w="0"/>
                <a:solidFill>
                  <a:schemeClr val="tx1"/>
                </a:solidFill>
              </a:rPr>
              <a:t>Valuer</a:t>
            </a:r>
            <a:r>
              <a:rPr lang="en-IN" dirty="0">
                <a:ln w="0"/>
                <a:solidFill>
                  <a:schemeClr val="tx1"/>
                </a:solidFill>
              </a:rPr>
              <a:t>)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Create / update / delete – sub users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69507" y="603351"/>
            <a:ext cx="1857676" cy="664143"/>
          </a:xfrm>
          <a:prstGeom prst="roundRect">
            <a:avLst>
              <a:gd name="adj" fmla="val 35508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User Management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7568" y="5043652"/>
            <a:ext cx="10117758" cy="1492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Appointment of </a:t>
            </a:r>
            <a:r>
              <a:rPr lang="en-IN" dirty="0" err="1">
                <a:ln w="0"/>
                <a:solidFill>
                  <a:schemeClr val="tx1"/>
                </a:solidFill>
              </a:rPr>
              <a:t>Valuers</a:t>
            </a:r>
            <a:r>
              <a:rPr lang="en-IN" dirty="0">
                <a:ln w="0"/>
                <a:solidFill>
                  <a:schemeClr val="tx1"/>
                </a:solidFill>
              </a:rPr>
              <a:t> &amp; Valuation reports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Preparing Information Memorandum (WIP)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Invitation for Resolution Plan &amp; Evaluation of Resolution Plan (WIP)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Appointment of Liquidators</a:t>
            </a:r>
          </a:p>
          <a:p>
            <a:pPr marL="795338" indent="-342900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</a:rPr>
              <a:t>Logging of Auction details, Costs details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8495899" y="1314377"/>
            <a:ext cx="3323924" cy="5221446"/>
          </a:xfrm>
          <a:prstGeom prst="upDownArrow">
            <a:avLst>
              <a:gd name="adj1" fmla="val 45387"/>
              <a:gd name="adj2" fmla="val 13762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000" dirty="0"/>
              <a:t>Compliance Calendar</a:t>
            </a:r>
          </a:p>
          <a:p>
            <a:pPr algn="ctr"/>
            <a:endParaRPr lang="en-IN" sz="2000" dirty="0"/>
          </a:p>
          <a:p>
            <a:pPr algn="ctr"/>
            <a:r>
              <a:rPr lang="en-IN" sz="2000" dirty="0"/>
              <a:t>Event Calendar</a:t>
            </a:r>
          </a:p>
          <a:p>
            <a:pPr algn="ctr"/>
            <a:endParaRPr lang="en-IN" sz="2000" dirty="0"/>
          </a:p>
          <a:p>
            <a:pPr algn="ctr"/>
            <a:r>
              <a:rPr lang="en-IN" sz="2000" dirty="0"/>
              <a:t>Forms generation</a:t>
            </a:r>
          </a:p>
          <a:p>
            <a:pPr algn="ctr"/>
            <a:endParaRPr lang="en-IN" sz="2000" dirty="0"/>
          </a:p>
          <a:p>
            <a:pPr algn="ctr"/>
            <a:r>
              <a:rPr lang="en-IN" sz="2000" dirty="0"/>
              <a:t>Alerts and Alarms</a:t>
            </a:r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269507" y="5033770"/>
            <a:ext cx="1857676" cy="1502053"/>
          </a:xfrm>
          <a:prstGeom prst="roundRect">
            <a:avLst>
              <a:gd name="adj" fmla="val 15819"/>
            </a:avLst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Resolution Plan / Liquidation</a:t>
            </a:r>
          </a:p>
        </p:txBody>
      </p:sp>
    </p:spTree>
    <p:extLst>
      <p:ext uri="{BB962C8B-B14F-4D97-AF65-F5344CB8AC3E}">
        <p14:creationId xmlns:p14="http://schemas.microsoft.com/office/powerpoint/2010/main" val="346274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VDR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E73D64-0B03-F34C-8C86-95A85297B2D8}"/>
              </a:ext>
            </a:extLst>
          </p:cNvPr>
          <p:cNvSpPr txBox="1">
            <a:spLocks/>
          </p:cNvSpPr>
          <p:nvPr/>
        </p:nvSpPr>
        <p:spPr>
          <a:xfrm>
            <a:off x="481262" y="883459"/>
            <a:ext cx="11040177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400" indent="-590400" algn="just">
              <a:buFont typeface="Wingdings" pitchFamily="2" charset="2"/>
              <a:buChar char="Ø"/>
            </a:pPr>
            <a:r>
              <a:rPr lang="en-CA" b="1" dirty="0"/>
              <a:t>Solution:</a:t>
            </a:r>
            <a:r>
              <a:rPr lang="en-CA" dirty="0"/>
              <a:t> Virtual Data Room (VDR) with functionality to: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CA" dirty="0"/>
              <a:t>Enable IRP/RP/Liquidator to securely collect/prepare/maintain/update business/asset information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CA" dirty="0"/>
              <a:t>Enable IP in their role as IRP/RP/Liquidator to make public announcement inviting prospective RAs to request access to business/asset information of CD in CIRP or Liquidation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CA" dirty="0"/>
              <a:t>Enable IRP/RP/Liquidator to grant access privileges to RAs for a limited period of time so that they can only read business/asset information of one or more CDs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CA" dirty="0"/>
              <a:t>Enable collection of information for reporting purposes:</a:t>
            </a:r>
          </a:p>
          <a:p>
            <a:pPr lvl="2" algn="just">
              <a:buFont typeface="Wingdings" pitchFamily="2" charset="2"/>
              <a:buChar char="§"/>
            </a:pPr>
            <a:r>
              <a:rPr lang="en-CA" dirty="0"/>
              <a:t>Who was granted access and/or exercised the access privileges ?</a:t>
            </a:r>
          </a:p>
          <a:p>
            <a:pPr lvl="2" algn="just">
              <a:buFont typeface="Wingdings" pitchFamily="2" charset="2"/>
              <a:buChar char="§"/>
            </a:pPr>
            <a:r>
              <a:rPr lang="en-CA" dirty="0"/>
              <a:t>What business/asset information was accessed ?</a:t>
            </a:r>
          </a:p>
          <a:p>
            <a:pPr lvl="2" algn="just">
              <a:buFont typeface="Wingdings" pitchFamily="2" charset="2"/>
              <a:buChar char="§"/>
            </a:pPr>
            <a:r>
              <a:rPr lang="en-CA" dirty="0"/>
              <a:t>Which Corporate Debtors’ business/asset information was accessed ?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6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637" y="2967335"/>
            <a:ext cx="899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Use in External Confirmation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731" y="4010836"/>
            <a:ext cx="9722069" cy="707886"/>
          </a:xfrm>
          <a:prstGeom prst="rect">
            <a:avLst/>
          </a:prstGeom>
          <a:solidFill>
            <a:srgbClr val="2E2F8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Auditing on Governance</a:t>
            </a:r>
          </a:p>
        </p:txBody>
      </p:sp>
    </p:spTree>
    <p:extLst>
      <p:ext uri="{BB962C8B-B14F-4D97-AF65-F5344CB8AC3E}">
        <p14:creationId xmlns:p14="http://schemas.microsoft.com/office/powerpoint/2010/main" val="256972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44379" y="-192798"/>
            <a:ext cx="10838046" cy="97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N" sz="3600" dirty="0"/>
              <a:t>Use of IU by auditors</a:t>
            </a:r>
            <a:endParaRPr sz="3600"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222050" y="786257"/>
            <a:ext cx="11620500" cy="536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F8F"/>
              </a:buClr>
              <a:buSzPts val="2300"/>
              <a:buChar char="•"/>
            </a:pPr>
            <a:r>
              <a:rPr lang="en-IN" b="1" dirty="0">
                <a:solidFill>
                  <a:srgbClr val="2E2F8F"/>
                </a:solidFill>
              </a:rPr>
              <a:t>Auditors can be user of IU </a:t>
            </a:r>
          </a:p>
          <a:p>
            <a:pPr marL="768350" lvl="1" algn="just">
              <a:lnSpc>
                <a:spcPct val="100000"/>
              </a:lnSpc>
              <a:spcBef>
                <a:spcPts val="0"/>
              </a:spcBef>
              <a:buClr>
                <a:srgbClr val="2E2F8F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i="1" dirty="0"/>
              <a:t>CA/CSs can be registered as authorised user of the debtor and access the information available against the him/her.</a:t>
            </a:r>
          </a:p>
          <a:p>
            <a:pPr marL="768350" lvl="1" algn="just">
              <a:lnSpc>
                <a:spcPct val="100000"/>
              </a:lnSpc>
              <a:spcBef>
                <a:spcPts val="0"/>
              </a:spcBef>
              <a:buClr>
                <a:srgbClr val="2E2F8F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i="1" dirty="0"/>
              <a:t>ICAI issued notification : Using Information Available at Information Utility (IU) Platform for External Confirmations</a:t>
            </a:r>
          </a:p>
          <a:p>
            <a:pPr marL="768350" lvl="1" algn="just">
              <a:lnSpc>
                <a:spcPct val="100000"/>
              </a:lnSpc>
              <a:spcBef>
                <a:spcPts val="0"/>
              </a:spcBef>
              <a:buClr>
                <a:srgbClr val="2E2F8F"/>
              </a:buClr>
              <a:buSzPts val="2300"/>
              <a:buFont typeface="Wingdings" panose="05000000000000000000" pitchFamily="2" charset="2"/>
              <a:buChar char="ü"/>
            </a:pPr>
            <a:endParaRPr lang="en-IN" dirty="0">
              <a:solidFill>
                <a:srgbClr val="2E2F8F"/>
              </a:solidFill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2F8F"/>
              </a:buClr>
              <a:buSzPts val="2300"/>
              <a:buChar char="•"/>
            </a:pPr>
            <a:r>
              <a:rPr lang="en-IN" b="1" dirty="0">
                <a:solidFill>
                  <a:srgbClr val="2E2F8F"/>
                </a:solidFill>
              </a:rPr>
              <a:t>Benefits from IU </a:t>
            </a:r>
            <a:r>
              <a:rPr lang="en-IN" b="1" dirty="0"/>
              <a:t>:</a:t>
            </a:r>
            <a:r>
              <a:rPr lang="en-IN" dirty="0"/>
              <a:t> </a:t>
            </a:r>
            <a:endParaRPr dirty="0"/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i="1" dirty="0"/>
              <a:t>Access of authenticate information</a:t>
            </a:r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r>
              <a:rPr lang="en-IN" sz="2800" i="1" dirty="0"/>
              <a:t>Saving of time consuming process of external confirmation of dues through offline mode</a:t>
            </a:r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endParaRPr lang="en-IN" sz="2800" i="1" dirty="0"/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endParaRPr lang="en-IN" sz="2800" i="1" dirty="0"/>
          </a:p>
          <a:p>
            <a:pPr lvl="1" indent="-4572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Wingdings" panose="05000000000000000000" pitchFamily="2" charset="2"/>
              <a:buChar char="ü"/>
            </a:pPr>
            <a:endParaRPr sz="2800" dirty="0"/>
          </a:p>
          <a:p>
            <a:pPr marL="228600" lvl="0" indent="-82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6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18" t="17493" r="36822" b="8088"/>
          <a:stretch/>
        </p:blipFill>
        <p:spPr>
          <a:xfrm>
            <a:off x="510363" y="0"/>
            <a:ext cx="5154960" cy="677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317" t="17907" r="35543" b="6021"/>
          <a:stretch/>
        </p:blipFill>
        <p:spPr>
          <a:xfrm>
            <a:off x="6414977" y="-27520"/>
            <a:ext cx="5266660" cy="680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42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Other IU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515" y="644092"/>
            <a:ext cx="11638579" cy="5994214"/>
          </a:xfrm>
        </p:spPr>
        <p:txBody>
          <a:bodyPr>
            <a:normAutofit/>
          </a:bodyPr>
          <a:lstStyle/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Consortium Loan platform</a:t>
            </a:r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For effective collaboration by borrower and consortium members</a:t>
            </a:r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Facilitated by IBA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NCLT E-Court System Integration</a:t>
            </a:r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On-line petition filing with </a:t>
            </a:r>
            <a:r>
              <a:rPr lang="en-US" sz="2400" dirty="0" err="1"/>
              <a:t>RoD</a:t>
            </a:r>
            <a:r>
              <a:rPr lang="en-US" sz="2400" dirty="0"/>
              <a:t> from IU</a:t>
            </a:r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Alert to creditors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Demand Notice Generation for Operational Creditors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State </a:t>
            </a:r>
            <a:r>
              <a:rPr lang="en-US" sz="2800" dirty="0" err="1"/>
              <a:t>Govt</a:t>
            </a:r>
            <a:r>
              <a:rPr lang="en-US" sz="2800" dirty="0"/>
              <a:t> Tax Dues recording</a:t>
            </a:r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Maharashtra and Tamil Nadu in advance stages of discussion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Secondary Loan Market facilitation (RBI initiative) </a:t>
            </a:r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Task Force report recommends IU being used as the Central Loan Contract Registry (CLCR) to enable effective secondary market for loans</a:t>
            </a:r>
          </a:p>
          <a:p>
            <a:pPr marL="914400" lvl="2" indent="0" algn="just">
              <a:spcBef>
                <a:spcPts val="1200"/>
              </a:spcBef>
              <a:buNone/>
            </a:pPr>
            <a:endParaRPr lang="en-US" dirty="0"/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lvl="2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lvl="3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marL="571500" lvl="1" indent="0" algn="just">
              <a:spcBef>
                <a:spcPts val="1200"/>
              </a:spcBef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5673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38046" cy="6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alibri"/>
              <a:buNone/>
            </a:pPr>
            <a:endParaRPr sz="3959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 rot="10800000">
            <a:off x="11291" y="3639419"/>
            <a:ext cx="12180709" cy="2505048"/>
          </a:xfrm>
          <a:custGeom>
            <a:avLst/>
            <a:gdLst/>
            <a:ahLst/>
            <a:cxnLst/>
            <a:rect l="l" t="t" r="r" b="b"/>
            <a:pathLst>
              <a:path w="21600" h="30581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495" y="4515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D1292"/>
              </a:gs>
              <a:gs pos="10000">
                <a:srgbClr val="3D1292"/>
              </a:gs>
              <a:gs pos="52999">
                <a:srgbClr val="3D1292"/>
              </a:gs>
              <a:gs pos="81000">
                <a:srgbClr val="5218C6"/>
              </a:gs>
              <a:gs pos="100000">
                <a:srgbClr val="3D1292"/>
              </a:gs>
            </a:gsLst>
            <a:lin ang="2700000" scaled="0"/>
          </a:gradFill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0" y="0"/>
            <a:ext cx="12192000" cy="638226"/>
          </a:xfrm>
          <a:prstGeom prst="rect">
            <a:avLst/>
          </a:prstGeom>
          <a:gradFill>
            <a:gsLst>
              <a:gs pos="0">
                <a:schemeClr val="lt1"/>
              </a:gs>
              <a:gs pos="21000">
                <a:srgbClr val="E2E2F6"/>
              </a:gs>
              <a:gs pos="43000">
                <a:srgbClr val="7575D2"/>
              </a:gs>
              <a:gs pos="66000">
                <a:srgbClr val="3E3EC0"/>
              </a:gs>
              <a:gs pos="76000">
                <a:srgbClr val="3E3EC0"/>
              </a:gs>
              <a:gs pos="100000">
                <a:srgbClr val="2E2F8F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222" y="12700"/>
            <a:ext cx="1905778" cy="6538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-99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E2F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13659" y="5112222"/>
            <a:ext cx="5912699" cy="94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792963" y="5209359"/>
            <a:ext cx="57936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 Knowledge Forum”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01, 2019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Mumbai</a:t>
            </a:r>
            <a:endParaRPr dirty="0"/>
          </a:p>
        </p:txBody>
      </p:sp>
      <p:sp>
        <p:nvSpPr>
          <p:cNvPr id="154" name="Google Shape;154;p19"/>
          <p:cNvSpPr txBox="1"/>
          <p:nvPr/>
        </p:nvSpPr>
        <p:spPr>
          <a:xfrm>
            <a:off x="465642" y="3716752"/>
            <a:ext cx="69144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 dirty="0">
                <a:solidFill>
                  <a:srgbClr val="2E2F8F"/>
                </a:solidFill>
                <a:latin typeface="Courgette"/>
                <a:ea typeface="Courgette"/>
                <a:cs typeface="Courgette"/>
                <a:sym typeface="Courgette"/>
              </a:rPr>
              <a:t>Th</a:t>
            </a:r>
            <a:r>
              <a:rPr lang="en-IN" sz="8000" dirty="0">
                <a:solidFill>
                  <a:srgbClr val="EE1D23"/>
                </a:solidFill>
                <a:latin typeface="Courgette"/>
                <a:ea typeface="Courgette"/>
                <a:cs typeface="Courgette"/>
                <a:sym typeface="Courgette"/>
              </a:rPr>
              <a:t>a</a:t>
            </a:r>
            <a:r>
              <a:rPr lang="en-IN" sz="8000" dirty="0">
                <a:solidFill>
                  <a:srgbClr val="2E2F8F"/>
                </a:solidFill>
                <a:latin typeface="Courgette"/>
                <a:ea typeface="Courgette"/>
                <a:cs typeface="Courgette"/>
                <a:sym typeface="Courgette"/>
              </a:rPr>
              <a:t>nk You!!</a:t>
            </a:r>
            <a:endParaRPr sz="7200" dirty="0">
              <a:solidFill>
                <a:srgbClr val="2E2F8F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642" y="4741986"/>
            <a:ext cx="11260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Registered Office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Gresham Assurance House, 4th Floor, Sir P M Road, Fort, Mumbai 400 001. Phone: 022-6260 6666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Administrative Office: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#003A, Ground Floor, “The Estate” Building, 121, Dickenson Road, Bengaluru – 560 042 Phone: 080-2558 0360</a:t>
            </a: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828" y="356944"/>
            <a:ext cx="3903508" cy="13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885446" y="1684170"/>
            <a:ext cx="29899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i="1" dirty="0"/>
              <a:t>(A Union Government Company)</a:t>
            </a:r>
          </a:p>
        </p:txBody>
      </p:sp>
      <p:sp>
        <p:nvSpPr>
          <p:cNvPr id="2" name="Rectangle 1"/>
          <p:cNvSpPr/>
          <p:nvPr/>
        </p:nvSpPr>
        <p:spPr>
          <a:xfrm>
            <a:off x="-31240" y="6247627"/>
            <a:ext cx="12254281" cy="436884"/>
          </a:xfrm>
          <a:prstGeom prst="rect">
            <a:avLst/>
          </a:prstGeom>
          <a:solidFill>
            <a:srgbClr val="2E2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www.nesl.co.in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Regulatory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06" y="1048001"/>
            <a:ext cx="5716605" cy="53451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4500" b="1" dirty="0">
                <a:solidFill>
                  <a:srgbClr val="2E2F8F"/>
                </a:solidFill>
              </a:rPr>
              <a:t>Under: </a:t>
            </a:r>
          </a:p>
          <a:p>
            <a:pPr marL="0" indent="0">
              <a:buNone/>
            </a:pPr>
            <a:r>
              <a:rPr lang="en-IN" dirty="0"/>
              <a:t>Insolvency and Bankruptcy Code, 2016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500" b="1" dirty="0">
                <a:solidFill>
                  <a:srgbClr val="2E2F8F"/>
                </a:solidFill>
              </a:rPr>
              <a:t>Regulated by:</a:t>
            </a:r>
          </a:p>
          <a:p>
            <a:pPr marL="0" indent="0">
              <a:buNone/>
            </a:pPr>
            <a:r>
              <a:rPr lang="en-IN" dirty="0"/>
              <a:t>Insolvency and Bankruptcy Board of India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500" b="1" dirty="0">
                <a:solidFill>
                  <a:srgbClr val="2E2F8F"/>
                </a:solidFill>
              </a:rPr>
              <a:t>Compliances:</a:t>
            </a:r>
          </a:p>
          <a:p>
            <a:pPr marL="0" indent="0">
              <a:buNone/>
            </a:pPr>
            <a:r>
              <a:rPr lang="en-IN" dirty="0"/>
              <a:t>IBBI, Information Utility Regulations, 2017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500" b="1" dirty="0">
                <a:solidFill>
                  <a:srgbClr val="2E2F8F"/>
                </a:solidFill>
              </a:rPr>
              <a:t>Guided by:</a:t>
            </a:r>
          </a:p>
          <a:p>
            <a:pPr marL="0" indent="0">
              <a:buNone/>
            </a:pPr>
            <a:r>
              <a:rPr lang="en-IN" dirty="0"/>
              <a:t>IBBI, IU Technical Standards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 descr="Image result for regulatio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40" y="86309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3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NeSL IU – Journey so far</a:t>
            </a:r>
          </a:p>
        </p:txBody>
      </p:sp>
      <p:sp>
        <p:nvSpPr>
          <p:cNvPr id="6" name="Google Shape;150;p20">
            <a:extLst>
              <a:ext uri="{FF2B5EF4-FFF2-40B4-BE49-F238E27FC236}">
                <a16:creationId xmlns:a16="http://schemas.microsoft.com/office/drawing/2014/main" id="{85511DFE-E446-46D8-A23E-CA4FD3D9337F}"/>
              </a:ext>
            </a:extLst>
          </p:cNvPr>
          <p:cNvSpPr txBox="1">
            <a:spLocks/>
          </p:cNvSpPr>
          <p:nvPr/>
        </p:nvSpPr>
        <p:spPr>
          <a:xfrm>
            <a:off x="434492" y="550800"/>
            <a:ext cx="11757508" cy="572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IN" sz="2400"/>
              <a:t>Mar’2017 	: IU Regulations notified 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IN" sz="2400"/>
              <a:t>Sep’2017 	: NeSL given license by IBBI to commence operations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IN" sz="2400"/>
              <a:t>Nov’2017 	: On-boarding of Operational creditors commences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IN" sz="2400"/>
              <a:t>Dec’2017 	: RBI notifies banks/ NBFCs to submit to IU</a:t>
            </a:r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IN" sz="2400"/>
              <a:t>Mar’2018 	: On-boarding by banks </a:t>
            </a:r>
            <a:endParaRPr lang="en-IN" sz="1100"/>
          </a:p>
          <a:p>
            <a:pPr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90"/>
              <a:buFont typeface="Arial" panose="020B0604020202020204" pitchFamily="34" charset="0"/>
              <a:buChar char="•"/>
            </a:pPr>
            <a:r>
              <a:rPr lang="en-IN" sz="2400"/>
              <a:t>As of date March 31, 2020: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 b="1"/>
              <a:t>220 FIs </a:t>
            </a:r>
            <a:r>
              <a:rPr lang="en-IN" sz="2200"/>
              <a:t>- 73 Banks and 147 NBFCs have </a:t>
            </a:r>
            <a:r>
              <a:rPr lang="en-IN" sz="2200" b="1"/>
              <a:t>uploaded financial information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 b="1"/>
              <a:t>94.6% of loans to companies </a:t>
            </a:r>
            <a:r>
              <a:rPr lang="en-IN" sz="2200"/>
              <a:t>by value amounting to about Rs 63.92 lakh crore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 b="1"/>
              <a:t>16.49 Lakh records of loans </a:t>
            </a:r>
            <a:r>
              <a:rPr lang="en-IN" sz="2200"/>
              <a:t>to companies are uploaded on IU 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 b="1"/>
              <a:t>7.76 Lakh records of loans </a:t>
            </a:r>
            <a:r>
              <a:rPr lang="en-IN" sz="2200"/>
              <a:t>to Individuals in Business are uploaded on IU 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 b="1"/>
              <a:t>53.21 Lakh records of loans </a:t>
            </a:r>
            <a:r>
              <a:rPr lang="en-IN" sz="2200"/>
              <a:t>to Individuals  are uploaded on IU 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 b="1"/>
              <a:t>267 agreements signed </a:t>
            </a:r>
            <a:r>
              <a:rPr lang="en-IN" sz="2200"/>
              <a:t>with 69 banks and 141 NBFCs</a:t>
            </a:r>
          </a:p>
          <a:p>
            <a:pPr marL="981075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590"/>
              <a:buFont typeface="Wingdings" panose="05000000000000000000" pitchFamily="2" charset="2"/>
              <a:buChar char="ü"/>
            </a:pPr>
            <a:r>
              <a:rPr lang="en-IN" sz="2200"/>
              <a:t>Several private financiers and Operational Creditors have taken </a:t>
            </a:r>
            <a:r>
              <a:rPr lang="en-IN" sz="2200" b="1"/>
              <a:t>Record of Default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66898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1" y="-19668"/>
            <a:ext cx="10838046" cy="603350"/>
          </a:xfrm>
        </p:spPr>
        <p:txBody>
          <a:bodyPr>
            <a:normAutofit fontScale="90000"/>
          </a:bodyPr>
          <a:lstStyle/>
          <a:p>
            <a:r>
              <a:rPr lang="en-IN" dirty="0"/>
              <a:t>IU </a:t>
            </a:r>
            <a:r>
              <a:rPr lang="en-GB" dirty="0"/>
              <a:t>as repository of contract evidence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714873" y="1929322"/>
            <a:ext cx="1800000" cy="126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/>
              <a:t>Bank filing loan or </a:t>
            </a:r>
            <a:r>
              <a:rPr lang="en-IN" sz="1600" dirty="0"/>
              <a:t>MSME </a:t>
            </a:r>
            <a:r>
              <a:rPr lang="en-GB" sz="1600" dirty="0"/>
              <a:t>files </a:t>
            </a:r>
            <a:r>
              <a:rPr lang="en-IN" sz="1600" dirty="0" err="1"/>
              <a:t>Suppl</a:t>
            </a:r>
            <a:r>
              <a:rPr lang="en-GB" sz="1600" dirty="0"/>
              <a:t>y details</a:t>
            </a:r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811276" y="1929322"/>
            <a:ext cx="1800000" cy="126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sz="1600" dirty="0"/>
              <a:t>Corporate / MSME</a:t>
            </a:r>
          </a:p>
          <a:p>
            <a:pPr algn="ctr"/>
            <a:r>
              <a:rPr lang="en-GB" sz="1600" dirty="0"/>
              <a:t>As Borrower or </a:t>
            </a:r>
            <a:r>
              <a:rPr lang="en-IN" sz="1600" dirty="0"/>
              <a:t>Buyer</a:t>
            </a:r>
          </a:p>
        </p:txBody>
      </p:sp>
      <p:cxnSp>
        <p:nvCxnSpPr>
          <p:cNvPr id="6" name="Straight Connector 5"/>
          <p:cNvCxnSpPr>
            <a:stCxn id="7" idx="1"/>
            <a:endCxn id="4" idx="3"/>
          </p:cNvCxnSpPr>
          <p:nvPr/>
        </p:nvCxnSpPr>
        <p:spPr>
          <a:xfrm flipH="1">
            <a:off x="3514873" y="2559322"/>
            <a:ext cx="5296403" cy="0"/>
          </a:xfrm>
          <a:prstGeom prst="line">
            <a:avLst/>
          </a:prstGeom>
          <a:ln w="38100" cmpd="dbl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0686" y="2196790"/>
            <a:ext cx="377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Provides </a:t>
            </a:r>
            <a:r>
              <a:rPr lang="en-GB" sz="1400" dirty="0"/>
              <a:t>loan details or </a:t>
            </a:r>
            <a:r>
              <a:rPr lang="en-IN" sz="1400" dirty="0"/>
              <a:t>goods / services invoice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3"/>
          <a:stretch/>
        </p:blipFill>
        <p:spPr>
          <a:xfrm>
            <a:off x="4931440" y="3959542"/>
            <a:ext cx="2554354" cy="748555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8" idx="1"/>
            <a:endCxn id="4" idx="2"/>
          </p:cNvCxnSpPr>
          <p:nvPr/>
        </p:nvCxnSpPr>
        <p:spPr>
          <a:xfrm rot="10800000">
            <a:off x="2614874" y="3189322"/>
            <a:ext cx="2316567" cy="1144498"/>
          </a:xfrm>
          <a:prstGeom prst="bentConnector2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14873" y="3642399"/>
            <a:ext cx="224311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accent1">
                    <a:lumMod val="75000"/>
                  </a:schemeClr>
                </a:solidFill>
              </a:rPr>
              <a:t>Uploads Form 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for financial</a:t>
            </a:r>
            <a:endParaRPr lang="en-IN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1400" dirty="0">
                <a:solidFill>
                  <a:schemeClr val="accent1">
                    <a:lumMod val="75000"/>
                  </a:schemeClr>
                </a:solidFill>
              </a:rPr>
              <a:t>or Operational Credit</a:t>
            </a:r>
          </a:p>
        </p:txBody>
      </p:sp>
      <p:cxnSp>
        <p:nvCxnSpPr>
          <p:cNvPr id="23" name="Straight Connector 18"/>
          <p:cNvCxnSpPr>
            <a:stCxn id="7" idx="2"/>
            <a:endCxn id="18" idx="3"/>
          </p:cNvCxnSpPr>
          <p:nvPr/>
        </p:nvCxnSpPr>
        <p:spPr>
          <a:xfrm rot="5400000">
            <a:off x="8026286" y="2648830"/>
            <a:ext cx="1144498" cy="2225482"/>
          </a:xfrm>
          <a:prstGeom prst="bentConnector2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32063" y="3789121"/>
            <a:ext cx="186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accent1">
                    <a:lumMod val="75000"/>
                  </a:schemeClr>
                </a:solidFill>
              </a:rPr>
              <a:t>Send authentication</a:t>
            </a:r>
          </a:p>
          <a:p>
            <a:pPr algn="r"/>
            <a:r>
              <a:rPr lang="en-IN" sz="1400" dirty="0">
                <a:solidFill>
                  <a:schemeClr val="accent1">
                    <a:lumMod val="75000"/>
                  </a:schemeClr>
                </a:solidFill>
              </a:rPr>
              <a:t>request</a:t>
            </a:r>
          </a:p>
        </p:txBody>
      </p:sp>
      <p:cxnSp>
        <p:nvCxnSpPr>
          <p:cNvPr id="27" name="Straight Connector 18"/>
          <p:cNvCxnSpPr>
            <a:stCxn id="18" idx="2"/>
            <a:endCxn id="7" idx="3"/>
          </p:cNvCxnSpPr>
          <p:nvPr/>
        </p:nvCxnSpPr>
        <p:spPr>
          <a:xfrm rot="5400000" flipH="1" flipV="1">
            <a:off x="7335558" y="1432380"/>
            <a:ext cx="2148775" cy="4402659"/>
          </a:xfrm>
          <a:prstGeom prst="bentConnector4">
            <a:avLst>
              <a:gd name="adj1" fmla="val -10639"/>
              <a:gd name="adj2" fmla="val 105192"/>
            </a:avLst>
          </a:prstGeom>
          <a:ln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8110" y="5018678"/>
            <a:ext cx="334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>
                <a:solidFill>
                  <a:schemeClr val="accent6">
                    <a:lumMod val="75000"/>
                  </a:schemeClr>
                </a:solidFill>
              </a:rPr>
              <a:t>Authenticat</a:t>
            </a:r>
            <a:r>
              <a:rPr lang="en-GB" sz="1400">
                <a:solidFill>
                  <a:schemeClr val="accent6">
                    <a:lumMod val="75000"/>
                  </a:schemeClr>
                </a:solidFill>
              </a:rPr>
              <a:t>ion</a:t>
            </a:r>
            <a:r>
              <a:rPr lang="en-IN" sz="14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400">
                <a:solidFill>
                  <a:schemeClr val="accent6">
                    <a:lumMod val="75000"/>
                  </a:schemeClr>
                </a:solidFill>
              </a:rPr>
              <a:t>with or without </a:t>
            </a:r>
            <a:r>
              <a:rPr lang="en-IN" sz="1400">
                <a:solidFill>
                  <a:schemeClr val="accent6">
                    <a:lumMod val="75000"/>
                  </a:schemeClr>
                </a:solidFill>
              </a:rPr>
              <a:t> disputes</a:t>
            </a:r>
            <a:endParaRPr lang="en-IN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18"/>
          <p:cNvCxnSpPr>
            <a:stCxn id="4" idx="1"/>
            <a:endCxn id="18" idx="2"/>
          </p:cNvCxnSpPr>
          <p:nvPr/>
        </p:nvCxnSpPr>
        <p:spPr>
          <a:xfrm rot="10800000" flipH="1" flipV="1">
            <a:off x="1714873" y="2559321"/>
            <a:ext cx="4493744" cy="2148775"/>
          </a:xfrm>
          <a:prstGeom prst="bentConnector4">
            <a:avLst>
              <a:gd name="adj1" fmla="val -5087"/>
              <a:gd name="adj2" fmla="val 110639"/>
            </a:avLst>
          </a:prstGeom>
          <a:ln>
            <a:prstDash val="sysDash"/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3599" y="5019963"/>
            <a:ext cx="377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accent6">
                    <a:lumMod val="75000"/>
                  </a:schemeClr>
                </a:solidFill>
              </a:rPr>
              <a:t>Inform MSME about </a:t>
            </a:r>
            <a:r>
              <a:rPr lang="en-IN" sz="1400" dirty="0" err="1">
                <a:solidFill>
                  <a:schemeClr val="accent6">
                    <a:lumMod val="75000"/>
                  </a:schemeClr>
                </a:solidFill>
              </a:rPr>
              <a:t>authenticat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ion</a:t>
            </a:r>
            <a:r>
              <a:rPr lang="en-IN" sz="1400" dirty="0">
                <a:solidFill>
                  <a:schemeClr val="accent6">
                    <a:lumMod val="75000"/>
                  </a:schemeClr>
                </a:solidFill>
              </a:rPr>
              <a:t> Status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65744" y="964115"/>
            <a:ext cx="7808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Financial or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Operational Creditor </a:t>
            </a:r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submitter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2406" y="5637036"/>
            <a:ext cx="7672420" cy="664143"/>
          </a:xfrm>
          <a:prstGeom prst="rect">
            <a:avLst/>
          </a:prstGeom>
          <a:solidFill>
            <a:srgbClr val="2E2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Two way communication platform</a:t>
            </a:r>
          </a:p>
        </p:txBody>
      </p:sp>
    </p:spTree>
    <p:extLst>
      <p:ext uri="{BB962C8B-B14F-4D97-AF65-F5344CB8AC3E}">
        <p14:creationId xmlns:p14="http://schemas.microsoft.com/office/powerpoint/2010/main" val="226860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1812"/>
            <a:ext cx="700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Dispute Resolution 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711" y="787279"/>
            <a:ext cx="112167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b="1" dirty="0">
                <a:solidFill>
                  <a:srgbClr val="2E2F8F"/>
                </a:solidFill>
              </a:rPr>
              <a:t>IU platform in its current form facilitates recording of dispute and its resolution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Authentication by parties allow recording of dispute, with remarks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Resolution can be recorded by updating mutually agreed information or error-marking by the submitter, if the initial information was incorrect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All stakeholders, including NCLT, get visibility to the existence and past trail of any such dispute and its resolution.</a:t>
            </a:r>
            <a:endParaRPr lang="en-GB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2E2F8F"/>
              </a:solidFill>
            </a:endParaRPr>
          </a:p>
          <a:p>
            <a:pPr algn="just"/>
            <a:r>
              <a:rPr lang="en-GB" sz="2400" b="1" dirty="0">
                <a:solidFill>
                  <a:srgbClr val="2E2F8F"/>
                </a:solidFill>
              </a:rPr>
              <a:t>NeSL plans to enhance the dispute resolution mechanism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Enable recording of multiple remarks and responses from both parties in dispute till resolution is achieved.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All remarks captured under </a:t>
            </a:r>
            <a:r>
              <a:rPr lang="en-US" sz="2400"/>
              <a:t>digital signature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/>
              <a:t>Communication </a:t>
            </a:r>
            <a:r>
              <a:rPr lang="en-GB" sz="2400" dirty="0"/>
              <a:t>trail to enable valuable insight to Adjudicating Authority</a:t>
            </a:r>
            <a:endParaRPr lang="en-IN" sz="2400" b="1" dirty="0">
              <a:solidFill>
                <a:srgbClr val="2E2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1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9" y="931028"/>
            <a:ext cx="6422065" cy="496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31" y="204115"/>
            <a:ext cx="5137044" cy="642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5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" y="0"/>
            <a:ext cx="4857587" cy="6777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87" y="0"/>
            <a:ext cx="5041392" cy="6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9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Default related </a:t>
            </a:r>
            <a:r>
              <a:rPr lang="en-US" dirty="0"/>
              <a:t>Benefits to Users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592554"/>
            <a:ext cx="6377049" cy="5672892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E2F8F"/>
                </a:solidFill>
              </a:rPr>
              <a:t>Default alert broadcast </a:t>
            </a:r>
            <a:r>
              <a:rPr lang="en-US" sz="2000" dirty="0"/>
              <a:t>: </a:t>
            </a:r>
            <a:r>
              <a:rPr lang="en-GB" sz="2000" dirty="0"/>
              <a:t>IBC is all inclusive - institutional and individual creditors – financial or operational; any party to debt can file contract details or default on IU that will serve as credit information or an</a:t>
            </a:r>
            <a:r>
              <a:rPr lang="en-US" sz="2000" dirty="0"/>
              <a:t> </a:t>
            </a:r>
            <a:r>
              <a:rPr lang="en-GB" sz="2000" dirty="0"/>
              <a:t>alert, respectively. Design aims to provide an early warning system based on authentic data or prima facie legal evidence.</a:t>
            </a:r>
          </a:p>
          <a:p>
            <a:pPr marL="355600" lvl="1" indent="-35560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E2F8F"/>
                </a:solidFill>
              </a:rPr>
              <a:t>Record of Default </a:t>
            </a:r>
            <a:r>
              <a:rPr lang="en-US" sz="2000" dirty="0"/>
              <a:t>from NeSL : a requirement under CIRP procedure</a:t>
            </a:r>
            <a:r>
              <a:rPr lang="en-GB" sz="2000" dirty="0"/>
              <a:t> and NCLT Delhi, Mumbai, Bangalore and Hyderabad have put notices that petitioner must obtain a record of default from IU</a:t>
            </a:r>
            <a:endParaRPr lang="en-US" sz="2000" dirty="0"/>
          </a:p>
          <a:p>
            <a:pPr marL="355600" lvl="1" indent="-35560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2E2F8F"/>
                </a:solidFill>
              </a:rPr>
              <a:t>Credit Discipline</a:t>
            </a:r>
            <a:r>
              <a:rPr lang="en-US" sz="2000" dirty="0"/>
              <a:t>: </a:t>
            </a:r>
            <a:r>
              <a:rPr lang="en-IN" sz="2000" dirty="0"/>
              <a:t>Submission of debt information on IU platform and subsequent authentication from the other parties brings transparency. Default alerts may impact reputation of defaulting entities – resulting in discipline in credit based transactions.</a:t>
            </a:r>
            <a:endParaRPr lang="en-US" sz="2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F993D7-764A-443D-B4C5-B8B61B63B0B9}"/>
              </a:ext>
            </a:extLst>
          </p:cNvPr>
          <p:cNvGrpSpPr/>
          <p:nvPr/>
        </p:nvGrpSpPr>
        <p:grpSpPr>
          <a:xfrm>
            <a:off x="3235595" y="914009"/>
            <a:ext cx="12139447" cy="5040777"/>
            <a:chOff x="2653704" y="1398311"/>
            <a:chExt cx="12139447" cy="5040777"/>
          </a:xfrm>
        </p:grpSpPr>
        <p:graphicFrame>
          <p:nvGraphicFramePr>
            <p:cNvPr id="4" name="Content Placeholder 5">
              <a:extLst>
                <a:ext uri="{FF2B5EF4-FFF2-40B4-BE49-F238E27FC236}">
                  <a16:creationId xmlns:a16="http://schemas.microsoft.com/office/drawing/2014/main" id="{122BFDFE-6D72-48D0-AC38-B345BAF41E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0767756"/>
                </p:ext>
              </p:extLst>
            </p:nvPr>
          </p:nvGraphicFramePr>
          <p:xfrm>
            <a:off x="2653704" y="1398311"/>
            <a:ext cx="12139447" cy="50407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Picture 2" descr="Image result for alert icon">
              <a:extLst>
                <a:ext uri="{FF2B5EF4-FFF2-40B4-BE49-F238E27FC236}">
                  <a16:creationId xmlns:a16="http://schemas.microsoft.com/office/drawing/2014/main" id="{E53BEECD-8050-47AD-9287-9F4156AB3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173" y="3348758"/>
              <a:ext cx="1452507" cy="145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326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1692</Words>
  <Application>Microsoft Office PowerPoint</Application>
  <PresentationFormat>Widescreen</PresentationFormat>
  <Paragraphs>290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Dotum</vt:lpstr>
      <vt:lpstr>Wingdings</vt:lpstr>
      <vt:lpstr>Courgette</vt:lpstr>
      <vt:lpstr>Office Theme</vt:lpstr>
      <vt:lpstr>PowerPoint Presentation</vt:lpstr>
      <vt:lpstr>National E-Governance Services Limited.</vt:lpstr>
      <vt:lpstr>Regulatory Environment</vt:lpstr>
      <vt:lpstr>NeSL IU – Journey so far</vt:lpstr>
      <vt:lpstr>IU as repository of contract evidence</vt:lpstr>
      <vt:lpstr>PowerPoint Presentation</vt:lpstr>
      <vt:lpstr>PowerPoint Presentation</vt:lpstr>
      <vt:lpstr>PowerPoint Presentation</vt:lpstr>
      <vt:lpstr>Default related Benefits to Users</vt:lpstr>
      <vt:lpstr>PowerPoint Presentation</vt:lpstr>
      <vt:lpstr>Integration of Samadhan and IU</vt:lpstr>
      <vt:lpstr>PowerPoint Presentation</vt:lpstr>
      <vt:lpstr>PowerPoint Presentation</vt:lpstr>
      <vt:lpstr>Access of Information</vt:lpstr>
      <vt:lpstr>PowerPoint Presentation</vt:lpstr>
      <vt:lpstr>Lifecycle of CIRP case</vt:lpstr>
      <vt:lpstr>One Stop Solution</vt:lpstr>
      <vt:lpstr>IBBI: PDA </vt:lpstr>
      <vt:lpstr>PowerPoint Presentation</vt:lpstr>
      <vt:lpstr>Solution</vt:lpstr>
      <vt:lpstr>ICMS : Functional - Features</vt:lpstr>
      <vt:lpstr>VDR</vt:lpstr>
      <vt:lpstr>PowerPoint Presentation</vt:lpstr>
      <vt:lpstr>Use of IU by auditors</vt:lpstr>
      <vt:lpstr>PowerPoint Presentation</vt:lpstr>
      <vt:lpstr>Other IU Initiatives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Chetan Lulla</cp:lastModifiedBy>
  <cp:revision>72</cp:revision>
  <dcterms:modified xsi:type="dcterms:W3CDTF">2020-04-11T11:13:17Z</dcterms:modified>
</cp:coreProperties>
</file>