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8.xml" ContentType="application/vnd.openxmlformats-officedocument.presentationml.slideMaster+xml"/>
  <Override PartName="/ppt/slideLayouts/slideLayout10.xml" ContentType="application/vnd.openxmlformats-officedocument.presentationml.slideLayout+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Default Extension="xlsx" ContentType="application/vnd.openxmlformats-officedocument.spreadsheetml.sheet"/>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9" r:id="rId2"/>
    <p:sldMasterId id="2147483666" r:id="rId3"/>
    <p:sldMasterId id="2147483651" r:id="rId4"/>
    <p:sldMasterId id="2147483669" r:id="rId5"/>
    <p:sldMasterId id="2147483658" r:id="rId6"/>
    <p:sldMasterId id="2147483660" r:id="rId7"/>
    <p:sldMasterId id="2147483664" r:id="rId8"/>
  </p:sldMasterIdLst>
  <p:notesMasterIdLst>
    <p:notesMasterId r:id="rId23"/>
  </p:notesMasterIdLst>
  <p:sldIdLst>
    <p:sldId id="256" r:id="rId9"/>
    <p:sldId id="274" r:id="rId10"/>
    <p:sldId id="286" r:id="rId11"/>
    <p:sldId id="271" r:id="rId12"/>
    <p:sldId id="259" r:id="rId13"/>
    <p:sldId id="268" r:id="rId14"/>
    <p:sldId id="287" r:id="rId15"/>
    <p:sldId id="288" r:id="rId16"/>
    <p:sldId id="289" r:id="rId17"/>
    <p:sldId id="290" r:id="rId18"/>
    <p:sldId id="291" r:id="rId19"/>
    <p:sldId id="292" r:id="rId20"/>
    <p:sldId id="293" r:id="rId21"/>
    <p:sldId id="265" r:id="rId22"/>
  </p:sldIdLst>
  <p:sldSz cx="12188825" cy="6858000"/>
  <p:notesSz cx="6858000" cy="9144000"/>
  <p:defaultText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935" userDrawn="1">
          <p15:clr>
            <a:srgbClr val="A4A3A4"/>
          </p15:clr>
        </p15:guide>
        <p15:guide id="3" orient="horz" pos="4223">
          <p15:clr>
            <a:srgbClr val="A4A3A4"/>
          </p15:clr>
        </p15:guide>
        <p15:guide id="4" pos="37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72917"/>
    <a:srgbClr val="917BB9"/>
    <a:srgbClr val="00C0F3"/>
    <a:srgbClr val="01B9E9"/>
    <a:srgbClr val="97291E"/>
    <a:srgbClr val="E77817"/>
    <a:srgbClr val="9C7EB7"/>
    <a:srgbClr val="FFFFFF"/>
    <a:srgbClr val="E0E0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062" autoAdjust="0"/>
    <p:restoredTop sz="94660"/>
  </p:normalViewPr>
  <p:slideViewPr>
    <p:cSldViewPr>
      <p:cViewPr varScale="1">
        <p:scale>
          <a:sx n="73" d="100"/>
          <a:sy n="73" d="100"/>
        </p:scale>
        <p:origin x="-582" y="-102"/>
      </p:cViewPr>
      <p:guideLst>
        <p:guide orient="horz" pos="2160"/>
        <p:guide orient="horz" pos="4223"/>
        <p:guide pos="3935"/>
        <p:guide pos="3791"/>
      </p:guideLst>
    </p:cSldViewPr>
  </p:slideViewPr>
  <p:notesTextViewPr>
    <p:cViewPr>
      <p:scale>
        <a:sx n="1" d="1"/>
        <a:sy n="1" d="1"/>
      </p:scale>
      <p:origin x="0" y="0"/>
    </p:cViewPr>
  </p:notesTextViewPr>
  <p:sorterViewPr>
    <p:cViewPr>
      <p:scale>
        <a:sx n="100" d="100"/>
        <a:sy n="100" d="100"/>
      </p:scale>
      <p:origin x="0" y="-243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9668616241820303"/>
          <c:y val="0.15390568474962804"/>
          <c:w val="0.42560896188319708"/>
          <c:h val="0.76916211783155997"/>
        </c:manualLayout>
      </c:layout>
      <c:pieChart>
        <c:varyColors val="1"/>
        <c:dLbls>
          <c:showPercent val="1"/>
        </c:dLbls>
        <c:firstSliceAng val="0"/>
      </c:pieChart>
      <c:spPr>
        <a:noFill/>
        <a:ln>
          <a:noFill/>
        </a:ln>
        <a:effectLst/>
      </c:spPr>
    </c:plotArea>
    <c:legend>
      <c:legendPos val="r"/>
      <c:layout>
        <c:manualLayout>
          <c:xMode val="edge"/>
          <c:yMode val="edge"/>
          <c:x val="0.62997772063831214"/>
          <c:y val="0.17243092705014901"/>
          <c:w val="0.16628703835803801"/>
          <c:h val="0.57639317986015093"/>
        </c:manualLayout>
      </c:layout>
      <c:overlay val="1"/>
      <c:spPr>
        <a:noFill/>
        <a:ln>
          <a:noFill/>
        </a:ln>
        <a:effectLst/>
      </c:spPr>
      <c:txPr>
        <a:bodyPr rot="0" spcFirstLastPara="1" vertOverflow="ellipsis" vert="horz" wrap="square" anchor="ctr" anchorCtr="1"/>
        <a:lstStyle/>
        <a:p>
          <a:pPr>
            <a:defRPr sz="1600" b="1" i="0" u="none" strike="noStrike" kern="1200" baseline="0">
              <a:solidFill>
                <a:srgbClr val="003366"/>
              </a:solidFill>
              <a:latin typeface="Zurich BT" panose="020B0603020202030204" pitchFamily="34" charset="0"/>
              <a:ea typeface="+mn-ea"/>
              <a:cs typeface="+mn-cs"/>
            </a:defRPr>
          </a:pPr>
          <a:endParaRPr lang="en-US"/>
        </a:p>
      </c:txPr>
    </c:legend>
    <c:plotVisOnly val="1"/>
    <c:dispBlanksAs val="zero"/>
  </c:chart>
  <c:spPr>
    <a:noFill/>
    <a:ln>
      <a:noFill/>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FDB405-049D-48E6-8B76-08ABC6404540}" type="datetimeFigureOut">
              <a:rPr lang="en-US" smtClean="0"/>
              <a:pPr/>
              <a:t>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A1A669-F7F6-4C90-8D2A-C889007CBFD6}" type="slidenum">
              <a:rPr lang="en-US" smtClean="0"/>
              <a:pPr/>
              <a:t>‹#›</a:t>
            </a:fld>
            <a:endParaRPr lang="en-US"/>
          </a:p>
        </p:txBody>
      </p:sp>
    </p:spTree>
    <p:extLst>
      <p:ext uri="{BB962C8B-B14F-4D97-AF65-F5344CB8AC3E}">
        <p14:creationId xmlns:p14="http://schemas.microsoft.com/office/powerpoint/2010/main" xmlns="" val="15928634"/>
      </p:ext>
    </p:extLst>
  </p:cSld>
  <p:clrMap bg1="lt1" tx1="dk1" bg2="lt2" tx2="dk2" accent1="accent1" accent2="accent2" accent3="accent3" accent4="accent4" accent5="accent5" accent6="accent6" hlink="hlink" folHlink="folHlink"/>
  <p:notesStyle>
    <a:lvl1pPr marL="0" algn="l" defTabSz="914285" rtl="0" eaLnBrk="1" latinLnBrk="0" hangingPunct="1">
      <a:defRPr sz="1200" kern="1200">
        <a:solidFill>
          <a:schemeClr val="tx1"/>
        </a:solidFill>
        <a:latin typeface="+mn-lt"/>
        <a:ea typeface="+mn-ea"/>
        <a:cs typeface="+mn-cs"/>
      </a:defRPr>
    </a:lvl1pPr>
    <a:lvl2pPr marL="457141" algn="l" defTabSz="914285" rtl="0" eaLnBrk="1" latinLnBrk="0" hangingPunct="1">
      <a:defRPr sz="1200" kern="1200">
        <a:solidFill>
          <a:schemeClr val="tx1"/>
        </a:solidFill>
        <a:latin typeface="+mn-lt"/>
        <a:ea typeface="+mn-ea"/>
        <a:cs typeface="+mn-cs"/>
      </a:defRPr>
    </a:lvl2pPr>
    <a:lvl3pPr marL="914285" algn="l" defTabSz="914285" rtl="0" eaLnBrk="1" latinLnBrk="0" hangingPunct="1">
      <a:defRPr sz="1200" kern="1200">
        <a:solidFill>
          <a:schemeClr val="tx1"/>
        </a:solidFill>
        <a:latin typeface="+mn-lt"/>
        <a:ea typeface="+mn-ea"/>
        <a:cs typeface="+mn-cs"/>
      </a:defRPr>
    </a:lvl3pPr>
    <a:lvl4pPr marL="1371428" algn="l" defTabSz="914285" rtl="0" eaLnBrk="1" latinLnBrk="0" hangingPunct="1">
      <a:defRPr sz="1200" kern="1200">
        <a:solidFill>
          <a:schemeClr val="tx1"/>
        </a:solidFill>
        <a:latin typeface="+mn-lt"/>
        <a:ea typeface="+mn-ea"/>
        <a:cs typeface="+mn-cs"/>
      </a:defRPr>
    </a:lvl4pPr>
    <a:lvl5pPr marL="1828572" algn="l" defTabSz="914285" rtl="0" eaLnBrk="1" latinLnBrk="0" hangingPunct="1">
      <a:defRPr sz="1200" kern="1200">
        <a:solidFill>
          <a:schemeClr val="tx1"/>
        </a:solidFill>
        <a:latin typeface="+mn-lt"/>
        <a:ea typeface="+mn-ea"/>
        <a:cs typeface="+mn-cs"/>
      </a:defRPr>
    </a:lvl5pPr>
    <a:lvl6pPr marL="2285713" algn="l" defTabSz="914285" rtl="0" eaLnBrk="1" latinLnBrk="0" hangingPunct="1">
      <a:defRPr sz="1200" kern="1200">
        <a:solidFill>
          <a:schemeClr val="tx1"/>
        </a:solidFill>
        <a:latin typeface="+mn-lt"/>
        <a:ea typeface="+mn-ea"/>
        <a:cs typeface="+mn-cs"/>
      </a:defRPr>
    </a:lvl6pPr>
    <a:lvl7pPr marL="2742857" algn="l" defTabSz="914285" rtl="0" eaLnBrk="1" latinLnBrk="0" hangingPunct="1">
      <a:defRPr sz="1200" kern="1200">
        <a:solidFill>
          <a:schemeClr val="tx1"/>
        </a:solidFill>
        <a:latin typeface="+mn-lt"/>
        <a:ea typeface="+mn-ea"/>
        <a:cs typeface="+mn-cs"/>
      </a:defRPr>
    </a:lvl7pPr>
    <a:lvl8pPr marL="3200000" algn="l" defTabSz="914285" rtl="0" eaLnBrk="1" latinLnBrk="0" hangingPunct="1">
      <a:defRPr sz="1200" kern="1200">
        <a:solidFill>
          <a:schemeClr val="tx1"/>
        </a:solidFill>
        <a:latin typeface="+mn-lt"/>
        <a:ea typeface="+mn-ea"/>
        <a:cs typeface="+mn-cs"/>
      </a:defRPr>
    </a:lvl8pPr>
    <a:lvl9pPr marL="3657144" algn="l" defTabSz="91428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1"/>
          <p:cNvSpPr>
            <a:spLocks noGrp="1"/>
          </p:cNvSpPr>
          <p:nvPr>
            <p:ph type="body" sz="quarter" idx="10" hasCustomPrompt="1"/>
          </p:nvPr>
        </p:nvSpPr>
        <p:spPr>
          <a:xfrm>
            <a:off x="5504685" y="3316095"/>
            <a:ext cx="5765735" cy="1250880"/>
          </a:xfrm>
          <a:prstGeom prst="rect">
            <a:avLst/>
          </a:prstGeom>
        </p:spPr>
        <p:txBody>
          <a:bodyPr lIns="91428" tIns="45715" rIns="91428" bIns="45715"/>
          <a:lstStyle>
            <a:lvl1pPr marL="0" indent="0">
              <a:buNone/>
              <a:defRPr sz="4800" b="1">
                <a:solidFill>
                  <a:srgbClr val="053C6D"/>
                </a:solidFill>
                <a:latin typeface="Zurich BT" panose="020B0603020202030204" pitchFamily="34" charset="0"/>
              </a:defRPr>
            </a:lvl1pPr>
          </a:lstStyle>
          <a:p>
            <a:r>
              <a:rPr lang="en-US" dirty="0"/>
              <a:t>Text</a:t>
            </a:r>
          </a:p>
        </p:txBody>
      </p:sp>
      <p:sp>
        <p:nvSpPr>
          <p:cNvPr id="11" name="Text Placeholder 2"/>
          <p:cNvSpPr>
            <a:spLocks noGrp="1"/>
          </p:cNvSpPr>
          <p:nvPr>
            <p:ph type="body" sz="quarter" idx="11" hasCustomPrompt="1"/>
          </p:nvPr>
        </p:nvSpPr>
        <p:spPr>
          <a:xfrm>
            <a:off x="5498892" y="4979403"/>
            <a:ext cx="5218693" cy="757767"/>
          </a:xfrm>
          <a:prstGeom prst="rect">
            <a:avLst/>
          </a:prstGeom>
        </p:spPr>
        <p:txBody>
          <a:bodyPr lIns="91428" tIns="45715" rIns="91428" bIns="45715"/>
          <a:lstStyle>
            <a:lvl1pPr marL="0" indent="0">
              <a:buNone/>
              <a:defRPr sz="2400" b="1">
                <a:solidFill>
                  <a:srgbClr val="97291E"/>
                </a:solidFill>
                <a:latin typeface="Zurich BT" panose="020B0603020202030204" pitchFamily="34" charset="0"/>
              </a:defRPr>
            </a:lvl1pPr>
          </a:lstStyle>
          <a:p>
            <a:r>
              <a:rPr lang="en-US" dirty="0" smtClean="0"/>
              <a:t>Text</a:t>
            </a:r>
            <a:endParaRPr lang="en-US" dirty="0"/>
          </a:p>
        </p:txBody>
      </p:sp>
      <p:sp>
        <p:nvSpPr>
          <p:cNvPr id="12" name="Text Placeholder 3"/>
          <p:cNvSpPr>
            <a:spLocks noGrp="1"/>
          </p:cNvSpPr>
          <p:nvPr>
            <p:ph type="body" sz="quarter" idx="12" hasCustomPrompt="1"/>
          </p:nvPr>
        </p:nvSpPr>
        <p:spPr>
          <a:xfrm>
            <a:off x="5489851" y="5969004"/>
            <a:ext cx="2821388" cy="368021"/>
          </a:xfrm>
          <a:prstGeom prst="rect">
            <a:avLst/>
          </a:prstGeom>
        </p:spPr>
        <p:txBody>
          <a:bodyPr lIns="91428" tIns="45715" rIns="91428" bIns="45715"/>
          <a:lstStyle>
            <a:lvl1pPr marL="0" indent="0">
              <a:buNone/>
              <a:defRPr sz="2000">
                <a:solidFill>
                  <a:srgbClr val="053C6D"/>
                </a:solidFill>
                <a:latin typeface="Zurich BT" panose="020B0603020202030204" pitchFamily="34" charset="0"/>
              </a:defRPr>
            </a:lvl1pPr>
          </a:lstStyle>
          <a:p>
            <a:r>
              <a:rPr lang="en-US" dirty="0" smtClean="0"/>
              <a:t>Date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ngle Graph Slide">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841917"/>
                </a:solidFill>
                <a:latin typeface="Zurich BT" panose="020B0603020202030204" pitchFamily="34" charset="0"/>
              </a:defRPr>
            </a:lvl1pPr>
          </a:lstStyle>
          <a:p>
            <a:pPr lvl="0"/>
            <a:r>
              <a:rPr lang="en-US" dirty="0"/>
              <a:t>Heading</a:t>
            </a:r>
          </a:p>
        </p:txBody>
      </p:sp>
      <p:sp>
        <p:nvSpPr>
          <p:cNvPr id="6" name="Text Placeholder 10"/>
          <p:cNvSpPr>
            <a:spLocks noGrp="1"/>
          </p:cNvSpPr>
          <p:nvPr>
            <p:ph type="body" sz="quarter" idx="15" hasCustomPrompt="1"/>
          </p:nvPr>
        </p:nvSpPr>
        <p:spPr>
          <a:xfrm>
            <a:off x="227016" y="1092201"/>
            <a:ext cx="4673600" cy="660400"/>
          </a:xfrm>
          <a:prstGeom prst="rect">
            <a:avLst/>
          </a:prstGeom>
        </p:spPr>
        <p:txBody>
          <a:bodyPr lIns="91428" tIns="45715" rIns="91428" bIns="45715"/>
          <a:lstStyle>
            <a:lvl1pPr marL="0" indent="0">
              <a:buNone/>
              <a:defRPr sz="2400" b="1">
                <a:solidFill>
                  <a:srgbClr val="053C6C"/>
                </a:solidFill>
                <a:latin typeface="Zurich BT" panose="020B0603020202030204" pitchFamily="34" charset="0"/>
              </a:defRPr>
            </a:lvl1pPr>
          </a:lstStyle>
          <a:p>
            <a:pPr lvl="0"/>
            <a:r>
              <a:rPr lang="en-US" dirty="0"/>
              <a:t>Text</a:t>
            </a:r>
          </a:p>
        </p:txBody>
      </p:sp>
      <p:sp>
        <p:nvSpPr>
          <p:cNvPr id="7" name="Chart Placeholder 5"/>
          <p:cNvSpPr>
            <a:spLocks noGrp="1"/>
          </p:cNvSpPr>
          <p:nvPr>
            <p:ph type="chart" sz="quarter" idx="16" hasCustomPrompt="1"/>
          </p:nvPr>
        </p:nvSpPr>
        <p:spPr>
          <a:xfrm>
            <a:off x="209023" y="2110317"/>
            <a:ext cx="11676590" cy="3376083"/>
          </a:xfrm>
          <a:prstGeom prst="rect">
            <a:avLst/>
          </a:prstGeom>
        </p:spPr>
        <p:txBody>
          <a:bodyPr lIns="91428" tIns="45715" rIns="91428" bIns="45715"/>
          <a:lstStyle>
            <a:lvl1pPr>
              <a:buNone/>
              <a:defRPr sz="2400">
                <a:solidFill>
                  <a:srgbClr val="053C6C"/>
                </a:solidFill>
                <a:latin typeface="Zurich BT" pitchFamily="34" charset="0"/>
              </a:defRPr>
            </a:lvl1pPr>
          </a:lstStyle>
          <a:p>
            <a:r>
              <a:rPr lang="en-US" dirty="0" smtClean="0"/>
              <a:t>Chart </a:t>
            </a:r>
            <a:endParaRPr lang="en-US" dirty="0"/>
          </a:p>
        </p:txBody>
      </p:sp>
      <p:sp>
        <p:nvSpPr>
          <p:cNvPr id="9"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1"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Graph Slide">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841917"/>
                </a:solidFill>
                <a:latin typeface="Zurich BT" panose="020B0603020202030204" pitchFamily="34" charset="0"/>
              </a:defRPr>
            </a:lvl1pPr>
          </a:lstStyle>
          <a:p>
            <a:pPr lvl="0"/>
            <a:r>
              <a:rPr lang="en-US" dirty="0"/>
              <a:t>Heading</a:t>
            </a:r>
          </a:p>
        </p:txBody>
      </p:sp>
      <p:sp>
        <p:nvSpPr>
          <p:cNvPr id="6" name="Chart Placeholder 3"/>
          <p:cNvSpPr>
            <a:spLocks noGrp="1"/>
          </p:cNvSpPr>
          <p:nvPr>
            <p:ph type="chart" sz="quarter" idx="29" hasCustomPrompt="1"/>
          </p:nvPr>
        </p:nvSpPr>
        <p:spPr>
          <a:xfrm>
            <a:off x="217692" y="1193788"/>
            <a:ext cx="5571926" cy="3951528"/>
          </a:xfrm>
          <a:prstGeom prst="rect">
            <a:avLst/>
          </a:prstGeom>
        </p:spPr>
        <p:txBody>
          <a:bodyPr lIns="91428" tIns="45715" rIns="91428" bIns="45715"/>
          <a:lstStyle>
            <a:lvl1pPr>
              <a:buNone/>
              <a:defRPr sz="2400">
                <a:solidFill>
                  <a:srgbClr val="053C6C"/>
                </a:solidFill>
                <a:latin typeface="Zurich BT" pitchFamily="34" charset="0"/>
              </a:defRPr>
            </a:lvl1pPr>
          </a:lstStyle>
          <a:p>
            <a:r>
              <a:rPr lang="en-US" dirty="0" smtClean="0"/>
              <a:t>Chart</a:t>
            </a:r>
            <a:endParaRPr lang="en-US" dirty="0"/>
          </a:p>
        </p:txBody>
      </p:sp>
      <p:sp>
        <p:nvSpPr>
          <p:cNvPr id="7" name="Chart Placeholder 3"/>
          <p:cNvSpPr>
            <a:spLocks noGrp="1"/>
          </p:cNvSpPr>
          <p:nvPr>
            <p:ph type="chart" sz="quarter" idx="32" hasCustomPrompt="1"/>
          </p:nvPr>
        </p:nvSpPr>
        <p:spPr>
          <a:xfrm>
            <a:off x="6312815" y="1193793"/>
            <a:ext cx="5572800" cy="3951528"/>
          </a:xfrm>
          <a:prstGeom prst="rect">
            <a:avLst/>
          </a:prstGeom>
        </p:spPr>
        <p:txBody>
          <a:bodyPr lIns="91428" tIns="45715" rIns="91428" bIns="45715"/>
          <a:lstStyle>
            <a:lvl1pPr>
              <a:buNone/>
              <a:defRPr sz="2400">
                <a:solidFill>
                  <a:srgbClr val="053C6C"/>
                </a:solidFill>
                <a:latin typeface="Zurich BT" pitchFamily="34" charset="0"/>
              </a:defRPr>
            </a:lvl1pPr>
          </a:lstStyle>
          <a:p>
            <a:r>
              <a:rPr lang="en-US" dirty="0" smtClean="0"/>
              <a:t>Chart</a:t>
            </a:r>
            <a:endParaRPr lang="en-US" dirty="0"/>
          </a:p>
        </p:txBody>
      </p:sp>
      <p:sp>
        <p:nvSpPr>
          <p:cNvPr id="12" name="Text Placeholder 12"/>
          <p:cNvSpPr>
            <a:spLocks noGrp="1"/>
          </p:cNvSpPr>
          <p:nvPr>
            <p:ph type="body" sz="quarter" idx="34" hasCustomPrompt="1"/>
          </p:nvPr>
        </p:nvSpPr>
        <p:spPr>
          <a:xfrm>
            <a:off x="6323015" y="5257806"/>
            <a:ext cx="5572800" cy="533399"/>
          </a:xfrm>
          <a:prstGeom prst="rect">
            <a:avLst/>
          </a:prstGeom>
          <a:solidFill>
            <a:srgbClr val="97291E"/>
          </a:solidFill>
        </p:spPr>
        <p:txBody>
          <a:bodyPr lIns="91428" tIns="45715" rIns="91428" bIns="45715" anchor="ctr">
            <a:noAutofit/>
          </a:bodyPr>
          <a:lstStyle>
            <a:lvl1pPr algn="ctr">
              <a:buNone/>
              <a:defRPr sz="1900" b="1">
                <a:solidFill>
                  <a:schemeClr val="bg1"/>
                </a:solidFill>
                <a:latin typeface="Zurich BT Roman"/>
                <a:cs typeface="Zurich BT Roman"/>
              </a:defRPr>
            </a:lvl1pPr>
          </a:lstStyle>
          <a:p>
            <a:pPr lvl="0"/>
            <a:r>
              <a:rPr lang="en-US" dirty="0" smtClean="0"/>
              <a:t> Text</a:t>
            </a:r>
            <a:endParaRPr lang="en-US" dirty="0"/>
          </a:p>
        </p:txBody>
      </p:sp>
      <p:sp>
        <p:nvSpPr>
          <p:cNvPr id="13" name="Text Placeholder 12"/>
          <p:cNvSpPr>
            <a:spLocks noGrp="1"/>
          </p:cNvSpPr>
          <p:nvPr>
            <p:ph type="body" sz="quarter" idx="35" hasCustomPrompt="1"/>
          </p:nvPr>
        </p:nvSpPr>
        <p:spPr>
          <a:xfrm>
            <a:off x="199418" y="5257803"/>
            <a:ext cx="5572800" cy="457200"/>
          </a:xfrm>
          <a:prstGeom prst="rect">
            <a:avLst/>
          </a:prstGeom>
          <a:solidFill>
            <a:srgbClr val="E77817"/>
          </a:solidFill>
        </p:spPr>
        <p:txBody>
          <a:bodyPr lIns="91428" tIns="45715" rIns="91428" bIns="45715" anchor="ctr">
            <a:noAutofit/>
          </a:bodyPr>
          <a:lstStyle>
            <a:lvl1pPr algn="ctr">
              <a:buNone/>
              <a:defRPr sz="1900" b="1">
                <a:solidFill>
                  <a:schemeClr val="bg1"/>
                </a:solidFill>
                <a:latin typeface="Zurich BT Roman"/>
                <a:cs typeface="Zurich BT Roman"/>
              </a:defRPr>
            </a:lvl1pPr>
          </a:lstStyle>
          <a:p>
            <a:pPr lvl="0"/>
            <a:r>
              <a:rPr lang="en-US" dirty="0" smtClean="0"/>
              <a:t>Text</a:t>
            </a:r>
            <a:endParaRPr lang="en-US" dirty="0"/>
          </a:p>
        </p:txBody>
      </p:sp>
      <p:sp>
        <p:nvSpPr>
          <p:cNvPr id="9"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4"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Table Slide">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97281D"/>
                </a:solidFill>
                <a:latin typeface="Zurich BT" panose="020B0603020202030204" pitchFamily="34" charset="0"/>
              </a:defRPr>
            </a:lvl1pPr>
          </a:lstStyle>
          <a:p>
            <a:pPr lvl="0"/>
            <a:r>
              <a:rPr lang="en-US" dirty="0"/>
              <a:t>Heading</a:t>
            </a:r>
          </a:p>
        </p:txBody>
      </p:sp>
      <p:sp>
        <p:nvSpPr>
          <p:cNvPr id="7" name="Table Placeholder 3"/>
          <p:cNvSpPr>
            <a:spLocks noGrp="1"/>
          </p:cNvSpPr>
          <p:nvPr>
            <p:ph type="tbl" sz="quarter" idx="27" hasCustomPrompt="1"/>
          </p:nvPr>
        </p:nvSpPr>
        <p:spPr>
          <a:xfrm>
            <a:off x="227015" y="1219203"/>
            <a:ext cx="11582400" cy="3585632"/>
          </a:xfrm>
          <a:prstGeom prst="rect">
            <a:avLst/>
          </a:prstGeom>
        </p:spPr>
        <p:txBody>
          <a:bodyPr lIns="91428" tIns="45715" rIns="91428" bIns="45715"/>
          <a:lstStyle>
            <a:lvl1pPr>
              <a:buNone/>
              <a:defRPr sz="1500">
                <a:solidFill>
                  <a:srgbClr val="053C6C"/>
                </a:solidFill>
                <a:latin typeface="Zurich BT" pitchFamily="34" charset="0"/>
              </a:defRPr>
            </a:lvl1pPr>
          </a:lstStyle>
          <a:p>
            <a:r>
              <a:rPr lang="en-US" dirty="0" smtClean="0"/>
              <a:t>Table</a:t>
            </a:r>
            <a:endParaRPr lang="en-US" dirty="0"/>
          </a:p>
        </p:txBody>
      </p:sp>
      <p:sp>
        <p:nvSpPr>
          <p:cNvPr id="8" name="Text Placeholder 9"/>
          <p:cNvSpPr>
            <a:spLocks noGrp="1"/>
          </p:cNvSpPr>
          <p:nvPr>
            <p:ph type="body" sz="quarter" idx="29" hasCustomPrompt="1"/>
          </p:nvPr>
        </p:nvSpPr>
        <p:spPr>
          <a:xfrm>
            <a:off x="227019" y="5029204"/>
            <a:ext cx="11581201" cy="914401"/>
          </a:xfrm>
          <a:prstGeom prst="rect">
            <a:avLst/>
          </a:prstGeom>
        </p:spPr>
        <p:txBody>
          <a:bodyPr lIns="91428" tIns="45715" rIns="91428" bIns="45715"/>
          <a:lstStyle>
            <a:lvl1pPr>
              <a:defRPr lang="en-US" sz="2000" kern="1200" dirty="0" smtClean="0">
                <a:solidFill>
                  <a:srgbClr val="053C6C"/>
                </a:solidFill>
                <a:latin typeface="Zurich BT" panose="020B0603020202030204" pitchFamily="34" charset="0"/>
                <a:ea typeface="+mn-ea"/>
                <a:cs typeface="+mn-cs"/>
              </a:defRPr>
            </a:lvl1pPr>
          </a:lstStyle>
          <a:p>
            <a:pPr lvl="0"/>
            <a:r>
              <a:rPr lang="en-US" dirty="0" smtClean="0"/>
              <a:t>Sub Text</a:t>
            </a:r>
          </a:p>
          <a:p>
            <a:pPr lvl="0"/>
            <a:r>
              <a:rPr lang="en-US" dirty="0" smtClean="0"/>
              <a:t>Sub Text</a:t>
            </a:r>
          </a:p>
        </p:txBody>
      </p:sp>
      <p:sp>
        <p:nvSpPr>
          <p:cNvPr id="9"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2"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mart Art Slide">
    <p:spTree>
      <p:nvGrpSpPr>
        <p:cNvPr id="1" name=""/>
        <p:cNvGrpSpPr/>
        <p:nvPr/>
      </p:nvGrpSpPr>
      <p:grpSpPr>
        <a:xfrm>
          <a:off x="0" y="0"/>
          <a:ext cx="0" cy="0"/>
          <a:chOff x="0" y="0"/>
          <a:chExt cx="0" cy="0"/>
        </a:xfrm>
      </p:grpSpPr>
      <p:sp>
        <p:nvSpPr>
          <p:cNvPr id="33" name="Text Placeholder 2"/>
          <p:cNvSpPr>
            <a:spLocks noGrp="1"/>
          </p:cNvSpPr>
          <p:nvPr>
            <p:ph type="body" sz="quarter" idx="12" hasCustomPrompt="1"/>
          </p:nvPr>
        </p:nvSpPr>
        <p:spPr>
          <a:xfrm>
            <a:off x="203205" y="237068"/>
            <a:ext cx="11684000" cy="753533"/>
          </a:xfrm>
          <a:prstGeom prst="rect">
            <a:avLst/>
          </a:prstGeom>
        </p:spPr>
        <p:txBody>
          <a:bodyPr lIns="91428" tIns="45715" rIns="91428" bIns="45715"/>
          <a:lstStyle>
            <a:lvl1pPr marL="0" indent="0">
              <a:buNone/>
              <a:defRPr sz="3200" b="1">
                <a:solidFill>
                  <a:schemeClr val="accent2"/>
                </a:solidFill>
                <a:latin typeface="Zurich BT" panose="020B0603020202030204" pitchFamily="34" charset="0"/>
              </a:defRPr>
            </a:lvl1pPr>
          </a:lstStyle>
          <a:p>
            <a:pPr lvl="0"/>
            <a:r>
              <a:rPr lang="en-US" dirty="0"/>
              <a:t>Heading</a:t>
            </a:r>
          </a:p>
        </p:txBody>
      </p:sp>
      <p:sp>
        <p:nvSpPr>
          <p:cNvPr id="5" name="SmartArt Placeholder 4"/>
          <p:cNvSpPr>
            <a:spLocks noGrp="1"/>
          </p:cNvSpPr>
          <p:nvPr>
            <p:ph type="dgm" sz="quarter" idx="13" hasCustomPrompt="1"/>
          </p:nvPr>
        </p:nvSpPr>
        <p:spPr>
          <a:xfrm>
            <a:off x="200018" y="1295403"/>
            <a:ext cx="11685600" cy="4363156"/>
          </a:xfrm>
          <a:prstGeom prst="rect">
            <a:avLst/>
          </a:prstGeom>
        </p:spPr>
        <p:txBody>
          <a:bodyPr vert="horz" lIns="91428" tIns="45715" rIns="91428" bIns="45715"/>
          <a:lstStyle>
            <a:lvl1pPr marL="0" indent="0">
              <a:buNone/>
              <a:defRPr lang="en-US" sz="2400" b="1" kern="1200" dirty="0">
                <a:solidFill>
                  <a:srgbClr val="053C6C"/>
                </a:solidFill>
                <a:latin typeface="Zurich BT" panose="020B0603020202030204" pitchFamily="34" charset="0"/>
                <a:ea typeface="+mn-ea"/>
                <a:cs typeface="+mn-cs"/>
              </a:defRPr>
            </a:lvl1pPr>
          </a:lstStyle>
          <a:p>
            <a:r>
              <a:rPr lang="en-US" dirty="0" smtClean="0"/>
              <a:t>Smart Art Graphic</a:t>
            </a:r>
            <a:endParaRPr lang="en-US" dirty="0"/>
          </a:p>
        </p:txBody>
      </p:sp>
      <p:sp>
        <p:nvSpPr>
          <p:cNvPr id="6"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9"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extLst>
      <p:ext uri="{BB962C8B-B14F-4D97-AF65-F5344CB8AC3E}">
        <p14:creationId xmlns:p14="http://schemas.microsoft.com/office/powerpoint/2010/main" xmlns="" val="28641679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pact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9645" y="6"/>
            <a:ext cx="12200058" cy="6865201"/>
          </a:xfrm>
          <a:prstGeom prst="rect">
            <a:avLst/>
          </a:prstGeom>
        </p:spPr>
      </p:pic>
      <p:sp>
        <p:nvSpPr>
          <p:cNvPr id="10" name="Picture Placeholder 2"/>
          <p:cNvSpPr>
            <a:spLocks noGrp="1"/>
          </p:cNvSpPr>
          <p:nvPr>
            <p:ph type="pic" sz="quarter" idx="10" hasCustomPrompt="1"/>
          </p:nvPr>
        </p:nvSpPr>
        <p:spPr>
          <a:xfrm>
            <a:off x="6" y="6"/>
            <a:ext cx="12196800" cy="6865201"/>
          </a:xfrm>
          <a:custGeom>
            <a:avLst/>
            <a:gdLst>
              <a:gd name="connsiteX0" fmla="*/ 0 w 12188825"/>
              <a:gd name="connsiteY0" fmla="*/ 0 h 6858000"/>
              <a:gd name="connsiteX1" fmla="*/ 12188825 w 12188825"/>
              <a:gd name="connsiteY1" fmla="*/ 0 h 6858000"/>
              <a:gd name="connsiteX2" fmla="*/ 12188825 w 12188825"/>
              <a:gd name="connsiteY2" fmla="*/ 6858000 h 6858000"/>
              <a:gd name="connsiteX3" fmla="*/ 0 w 12188825"/>
              <a:gd name="connsiteY3" fmla="*/ 6858000 h 6858000"/>
              <a:gd name="connsiteX4" fmla="*/ 0 w 12188825"/>
              <a:gd name="connsiteY4"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801350 w 12188825"/>
              <a:gd name="connsiteY3" fmla="*/ 6848475 h 6858000"/>
              <a:gd name="connsiteX4" fmla="*/ 0 w 12188825"/>
              <a:gd name="connsiteY4" fmla="*/ 6858000 h 6858000"/>
              <a:gd name="connsiteX5" fmla="*/ 0 w 12188825"/>
              <a:gd name="connsiteY5"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801350 w 12188825"/>
              <a:gd name="connsiteY3" fmla="*/ 6848475 h 6858000"/>
              <a:gd name="connsiteX4" fmla="*/ 0 w 12188825"/>
              <a:gd name="connsiteY4" fmla="*/ 6858000 h 6858000"/>
              <a:gd name="connsiteX5" fmla="*/ 0 w 12188825"/>
              <a:gd name="connsiteY5"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829925 w 12188825"/>
              <a:gd name="connsiteY3" fmla="*/ 6134100 h 6858000"/>
              <a:gd name="connsiteX4" fmla="*/ 0 w 12188825"/>
              <a:gd name="connsiteY4" fmla="*/ 6858000 h 6858000"/>
              <a:gd name="connsiteX5" fmla="*/ 0 w 12188825"/>
              <a:gd name="connsiteY5"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1382375 w 12188825"/>
              <a:gd name="connsiteY3" fmla="*/ 6419850 h 6858000"/>
              <a:gd name="connsiteX4" fmla="*/ 10829925 w 12188825"/>
              <a:gd name="connsiteY4" fmla="*/ 6134100 h 6858000"/>
              <a:gd name="connsiteX5" fmla="*/ 0 w 12188825"/>
              <a:gd name="connsiteY5" fmla="*/ 6858000 h 6858000"/>
              <a:gd name="connsiteX6" fmla="*/ 0 w 12188825"/>
              <a:gd name="connsiteY6"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1382375 w 12188825"/>
              <a:gd name="connsiteY3" fmla="*/ 6419850 h 6858000"/>
              <a:gd name="connsiteX4" fmla="*/ 11382375 w 12188825"/>
              <a:gd name="connsiteY4" fmla="*/ 6419850 h 6858000"/>
              <a:gd name="connsiteX5" fmla="*/ 10829925 w 12188825"/>
              <a:gd name="connsiteY5" fmla="*/ 6134100 h 6858000"/>
              <a:gd name="connsiteX6" fmla="*/ 0 w 12188825"/>
              <a:gd name="connsiteY6" fmla="*/ 6858000 h 6858000"/>
              <a:gd name="connsiteX7" fmla="*/ 0 w 12188825"/>
              <a:gd name="connsiteY7" fmla="*/ 0 h 6858000"/>
              <a:gd name="connsiteX0" fmla="*/ 0 w 12188825"/>
              <a:gd name="connsiteY0" fmla="*/ 0 h 6877050"/>
              <a:gd name="connsiteX1" fmla="*/ 12188825 w 12188825"/>
              <a:gd name="connsiteY1" fmla="*/ 0 h 6877050"/>
              <a:gd name="connsiteX2" fmla="*/ 12188825 w 12188825"/>
              <a:gd name="connsiteY2" fmla="*/ 6858000 h 6877050"/>
              <a:gd name="connsiteX3" fmla="*/ 11382375 w 12188825"/>
              <a:gd name="connsiteY3" fmla="*/ 6419850 h 6877050"/>
              <a:gd name="connsiteX4" fmla="*/ 10763250 w 12188825"/>
              <a:gd name="connsiteY4" fmla="*/ 6877050 h 6877050"/>
              <a:gd name="connsiteX5" fmla="*/ 10829925 w 12188825"/>
              <a:gd name="connsiteY5" fmla="*/ 6134100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1353800 w 12188825"/>
              <a:gd name="connsiteY3" fmla="*/ 6838950 h 6877050"/>
              <a:gd name="connsiteX4" fmla="*/ 10763250 w 12188825"/>
              <a:gd name="connsiteY4" fmla="*/ 6877050 h 6877050"/>
              <a:gd name="connsiteX5" fmla="*/ 10829925 w 12188825"/>
              <a:gd name="connsiteY5" fmla="*/ 6134100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10829925 w 12188825"/>
              <a:gd name="connsiteY4" fmla="*/ 6134100 h 6877050"/>
              <a:gd name="connsiteX5" fmla="*/ 0 w 12188825"/>
              <a:gd name="connsiteY5" fmla="*/ 6858000 h 6877050"/>
              <a:gd name="connsiteX6" fmla="*/ 0 w 12188825"/>
              <a:gd name="connsiteY6"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0 w 12188825"/>
              <a:gd name="connsiteY5" fmla="*/ 6858000 h 6877050"/>
              <a:gd name="connsiteX6" fmla="*/ 0 w 12188825"/>
              <a:gd name="connsiteY6"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09875 w 12188825"/>
              <a:gd name="connsiteY5" fmla="*/ 6858000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09875 w 12188825"/>
              <a:gd name="connsiteY5" fmla="*/ 6858000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77050"/>
              <a:gd name="connsiteX1" fmla="*/ 12188825 w 12188825"/>
              <a:gd name="connsiteY1" fmla="*/ 0 h 6877050"/>
              <a:gd name="connsiteX2" fmla="*/ 12188825 w 12188825"/>
              <a:gd name="connsiteY2" fmla="*/ 6858000 h 6877050"/>
              <a:gd name="connsiteX3" fmla="*/ 10763250 w 12188825"/>
              <a:gd name="connsiteY3" fmla="*/ 6877050 h 6877050"/>
              <a:gd name="connsiteX4" fmla="*/ 9324975 w 12188825"/>
              <a:gd name="connsiteY4" fmla="*/ 1524000 h 6877050"/>
              <a:gd name="connsiteX5" fmla="*/ 2852329 w 12188825"/>
              <a:gd name="connsiteY5" fmla="*/ 6854734 h 6877050"/>
              <a:gd name="connsiteX6" fmla="*/ 0 w 12188825"/>
              <a:gd name="connsiteY6" fmla="*/ 6858000 h 6877050"/>
              <a:gd name="connsiteX7" fmla="*/ 0 w 12188825"/>
              <a:gd name="connsiteY7" fmla="*/ 0 h 687705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9324975 w 12188825"/>
              <a:gd name="connsiteY4" fmla="*/ 1524000 h 6858000"/>
              <a:gd name="connsiteX5" fmla="*/ 2852329 w 12188825"/>
              <a:gd name="connsiteY5" fmla="*/ 6854734 h 6858000"/>
              <a:gd name="connsiteX6" fmla="*/ 0 w 12188825"/>
              <a:gd name="connsiteY6" fmla="*/ 6858000 h 6858000"/>
              <a:gd name="connsiteX7" fmla="*/ 0 w 12188825"/>
              <a:gd name="connsiteY7"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9324975 w 12188825"/>
              <a:gd name="connsiteY4" fmla="*/ 1524000 h 6858000"/>
              <a:gd name="connsiteX5" fmla="*/ 2852329 w 12188825"/>
              <a:gd name="connsiteY5" fmla="*/ 6854734 h 6858000"/>
              <a:gd name="connsiteX6" fmla="*/ 0 w 12188825"/>
              <a:gd name="connsiteY6" fmla="*/ 6858000 h 6858000"/>
              <a:gd name="connsiteX7" fmla="*/ 0 w 12188825"/>
              <a:gd name="connsiteY7"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201400 w 12188825"/>
              <a:gd name="connsiteY4" fmla="*/ 603885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10950 w 12188825"/>
              <a:gd name="connsiteY4" fmla="*/ 47625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10950 w 12188825"/>
              <a:gd name="connsiteY4" fmla="*/ 47625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24975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72600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72600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72600 w 12188825"/>
              <a:gd name="connsiteY5" fmla="*/ 1524000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496675 w 12188825"/>
              <a:gd name="connsiteY4" fmla="*/ 4648200 h 6858000"/>
              <a:gd name="connsiteX5" fmla="*/ 9363075 w 12188825"/>
              <a:gd name="connsiteY5" fmla="*/ 1743075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753725 w 12188825"/>
              <a:gd name="connsiteY3" fmla="*/ 6858000 h 6858000"/>
              <a:gd name="connsiteX4" fmla="*/ 11334750 w 12188825"/>
              <a:gd name="connsiteY4" fmla="*/ 4733925 h 6858000"/>
              <a:gd name="connsiteX5" fmla="*/ 9363075 w 12188825"/>
              <a:gd name="connsiteY5" fmla="*/ 1743075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58000"/>
              <a:gd name="connsiteX1" fmla="*/ 12188825 w 12188825"/>
              <a:gd name="connsiteY1" fmla="*/ 0 h 6858000"/>
              <a:gd name="connsiteX2" fmla="*/ 12188825 w 12188825"/>
              <a:gd name="connsiteY2" fmla="*/ 6858000 h 6858000"/>
              <a:gd name="connsiteX3" fmla="*/ 10620375 w 12188825"/>
              <a:gd name="connsiteY3" fmla="*/ 6838950 h 6858000"/>
              <a:gd name="connsiteX4" fmla="*/ 11334750 w 12188825"/>
              <a:gd name="connsiteY4" fmla="*/ 4733925 h 6858000"/>
              <a:gd name="connsiteX5" fmla="*/ 9363075 w 12188825"/>
              <a:gd name="connsiteY5" fmla="*/ 1743075 h 6858000"/>
              <a:gd name="connsiteX6" fmla="*/ 2852329 w 12188825"/>
              <a:gd name="connsiteY6" fmla="*/ 6854734 h 6858000"/>
              <a:gd name="connsiteX7" fmla="*/ 0 w 12188825"/>
              <a:gd name="connsiteY7" fmla="*/ 6858000 h 6858000"/>
              <a:gd name="connsiteX8" fmla="*/ 0 w 12188825"/>
              <a:gd name="connsiteY8" fmla="*/ 0 h 6858000"/>
              <a:gd name="connsiteX0" fmla="*/ 0 w 12188825"/>
              <a:gd name="connsiteY0" fmla="*/ 0 h 6864259"/>
              <a:gd name="connsiteX1" fmla="*/ 12188825 w 12188825"/>
              <a:gd name="connsiteY1" fmla="*/ 0 h 6864259"/>
              <a:gd name="connsiteX2" fmla="*/ 12188825 w 12188825"/>
              <a:gd name="connsiteY2" fmla="*/ 6858000 h 6864259"/>
              <a:gd name="connsiteX3" fmla="*/ 10620375 w 12188825"/>
              <a:gd name="connsiteY3" fmla="*/ 6838950 h 6864259"/>
              <a:gd name="connsiteX4" fmla="*/ 11334750 w 12188825"/>
              <a:gd name="connsiteY4" fmla="*/ 4733925 h 6864259"/>
              <a:gd name="connsiteX5" fmla="*/ 9363075 w 12188825"/>
              <a:gd name="connsiteY5" fmla="*/ 1743075 h 6864259"/>
              <a:gd name="connsiteX6" fmla="*/ 3176179 w 12188825"/>
              <a:gd name="connsiteY6" fmla="*/ 6864259 h 6864259"/>
              <a:gd name="connsiteX7" fmla="*/ 0 w 12188825"/>
              <a:gd name="connsiteY7" fmla="*/ 6858000 h 6864259"/>
              <a:gd name="connsiteX8" fmla="*/ 0 w 12188825"/>
              <a:gd name="connsiteY8" fmla="*/ 0 h 6864259"/>
              <a:gd name="connsiteX0" fmla="*/ 0 w 12188825"/>
              <a:gd name="connsiteY0" fmla="*/ 0 h 6864259"/>
              <a:gd name="connsiteX1" fmla="*/ 12188825 w 12188825"/>
              <a:gd name="connsiteY1" fmla="*/ 0 h 6864259"/>
              <a:gd name="connsiteX2" fmla="*/ 12188825 w 12188825"/>
              <a:gd name="connsiteY2" fmla="*/ 6858000 h 6864259"/>
              <a:gd name="connsiteX3" fmla="*/ 10620375 w 12188825"/>
              <a:gd name="connsiteY3" fmla="*/ 6838950 h 6864259"/>
              <a:gd name="connsiteX4" fmla="*/ 11334750 w 12188825"/>
              <a:gd name="connsiteY4" fmla="*/ 4733925 h 6864259"/>
              <a:gd name="connsiteX5" fmla="*/ 9363075 w 12188825"/>
              <a:gd name="connsiteY5" fmla="*/ 1743075 h 6864259"/>
              <a:gd name="connsiteX6" fmla="*/ 3176179 w 12188825"/>
              <a:gd name="connsiteY6" fmla="*/ 6864259 h 6864259"/>
              <a:gd name="connsiteX7" fmla="*/ 0 w 12188825"/>
              <a:gd name="connsiteY7" fmla="*/ 6858000 h 6864259"/>
              <a:gd name="connsiteX8" fmla="*/ 0 w 12188825"/>
              <a:gd name="connsiteY8" fmla="*/ 0 h 6864259"/>
              <a:gd name="connsiteX0" fmla="*/ 0 w 12188825"/>
              <a:gd name="connsiteY0" fmla="*/ 0 h 6864259"/>
              <a:gd name="connsiteX1" fmla="*/ 12188825 w 12188825"/>
              <a:gd name="connsiteY1" fmla="*/ 0 h 6864259"/>
              <a:gd name="connsiteX2" fmla="*/ 12188825 w 12188825"/>
              <a:gd name="connsiteY2" fmla="*/ 6858000 h 6864259"/>
              <a:gd name="connsiteX3" fmla="*/ 10620375 w 12188825"/>
              <a:gd name="connsiteY3" fmla="*/ 6838950 h 6864259"/>
              <a:gd name="connsiteX4" fmla="*/ 11334750 w 12188825"/>
              <a:gd name="connsiteY4" fmla="*/ 4733925 h 6864259"/>
              <a:gd name="connsiteX5" fmla="*/ 9363075 w 12188825"/>
              <a:gd name="connsiteY5" fmla="*/ 1743075 h 6864259"/>
              <a:gd name="connsiteX6" fmla="*/ 3176179 w 12188825"/>
              <a:gd name="connsiteY6" fmla="*/ 6864259 h 6864259"/>
              <a:gd name="connsiteX7" fmla="*/ 0 w 12188825"/>
              <a:gd name="connsiteY7" fmla="*/ 6858000 h 6864259"/>
              <a:gd name="connsiteX8" fmla="*/ 0 w 12188825"/>
              <a:gd name="connsiteY8" fmla="*/ 0 h 6864259"/>
              <a:gd name="connsiteX0" fmla="*/ 0 w 12188825"/>
              <a:gd name="connsiteY0" fmla="*/ 0 h 6867525"/>
              <a:gd name="connsiteX1" fmla="*/ 12188825 w 12188825"/>
              <a:gd name="connsiteY1" fmla="*/ 0 h 6867525"/>
              <a:gd name="connsiteX2" fmla="*/ 12188825 w 12188825"/>
              <a:gd name="connsiteY2" fmla="*/ 6858000 h 6867525"/>
              <a:gd name="connsiteX3" fmla="*/ 10534650 w 12188825"/>
              <a:gd name="connsiteY3" fmla="*/ 6867525 h 6867525"/>
              <a:gd name="connsiteX4" fmla="*/ 11334750 w 12188825"/>
              <a:gd name="connsiteY4" fmla="*/ 4733925 h 6867525"/>
              <a:gd name="connsiteX5" fmla="*/ 9363075 w 12188825"/>
              <a:gd name="connsiteY5" fmla="*/ 1743075 h 6867525"/>
              <a:gd name="connsiteX6" fmla="*/ 3176179 w 12188825"/>
              <a:gd name="connsiteY6" fmla="*/ 6864259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534650 w 12188825"/>
              <a:gd name="connsiteY3" fmla="*/ 6867525 h 6867525"/>
              <a:gd name="connsiteX4" fmla="*/ 11334750 w 12188825"/>
              <a:gd name="connsiteY4" fmla="*/ 4733925 h 6867525"/>
              <a:gd name="connsiteX5" fmla="*/ 9582122 w 12188825"/>
              <a:gd name="connsiteY5" fmla="*/ 1561848 h 6867525"/>
              <a:gd name="connsiteX6" fmla="*/ 3176179 w 12188825"/>
              <a:gd name="connsiteY6" fmla="*/ 6864259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334750 w 12188825"/>
              <a:gd name="connsiteY4" fmla="*/ 4733925 h 6867525"/>
              <a:gd name="connsiteX5" fmla="*/ 9582122 w 12188825"/>
              <a:gd name="connsiteY5" fmla="*/ 1561848 h 6867525"/>
              <a:gd name="connsiteX6" fmla="*/ 3176179 w 12188825"/>
              <a:gd name="connsiteY6" fmla="*/ 6864259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334750 w 12188825"/>
              <a:gd name="connsiteY4" fmla="*/ 4733925 h 6867525"/>
              <a:gd name="connsiteX5" fmla="*/ 9582122 w 12188825"/>
              <a:gd name="connsiteY5" fmla="*/ 1561848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334750 w 12188825"/>
              <a:gd name="connsiteY4" fmla="*/ 4733925 h 6867525"/>
              <a:gd name="connsiteX5" fmla="*/ 8924983 w 12188825"/>
              <a:gd name="connsiteY5" fmla="*/ 1561848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924983 w 12188825"/>
              <a:gd name="connsiteY5" fmla="*/ 1561848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72600 w 12188825"/>
              <a:gd name="connsiteY5" fmla="*/ 1685845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72600 w 12188825"/>
              <a:gd name="connsiteY5" fmla="*/ 1685845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2842848 w 12188825"/>
              <a:gd name="connsiteY6" fmla="*/ 6854721 h 6867525"/>
              <a:gd name="connsiteX7" fmla="*/ 0 w 12188825"/>
              <a:gd name="connsiteY7" fmla="*/ 6858000 h 6867525"/>
              <a:gd name="connsiteX8" fmla="*/ 0 w 12188825"/>
              <a:gd name="connsiteY8"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2842848 w 12188825"/>
              <a:gd name="connsiteY7" fmla="*/ 6854721 h 6867525"/>
              <a:gd name="connsiteX8" fmla="*/ 0 w 12188825"/>
              <a:gd name="connsiteY8" fmla="*/ 6858000 h 6867525"/>
              <a:gd name="connsiteX9" fmla="*/ 0 w 12188825"/>
              <a:gd name="connsiteY9"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2842848 w 12188825"/>
              <a:gd name="connsiteY7" fmla="*/ 6854721 h 6867525"/>
              <a:gd name="connsiteX8" fmla="*/ 0 w 12188825"/>
              <a:gd name="connsiteY8" fmla="*/ 6858000 h 6867525"/>
              <a:gd name="connsiteX9" fmla="*/ 0 w 12188825"/>
              <a:gd name="connsiteY9"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2842848 w 12188825"/>
              <a:gd name="connsiteY7" fmla="*/ 6854721 h 6867525"/>
              <a:gd name="connsiteX8" fmla="*/ 0 w 12188825"/>
              <a:gd name="connsiteY8" fmla="*/ 6858000 h 6867525"/>
              <a:gd name="connsiteX9" fmla="*/ 0 w 12188825"/>
              <a:gd name="connsiteY9"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11084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10695 w 12188825"/>
              <a:gd name="connsiteY5" fmla="*/ 154277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77361 w 12188825"/>
              <a:gd name="connsiteY5" fmla="*/ 1523696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77361 w 12188825"/>
              <a:gd name="connsiteY5" fmla="*/ 1523696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515456 w 12188825"/>
              <a:gd name="connsiteY5" fmla="*/ 1542773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515456 w 12188825"/>
              <a:gd name="connsiteY5" fmla="*/ 1542773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515456 w 12188825"/>
              <a:gd name="connsiteY5" fmla="*/ 1542773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91647 w 12188825"/>
              <a:gd name="connsiteY5" fmla="*/ 1542773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48790 w 12188825"/>
              <a:gd name="connsiteY5" fmla="*/ 1542773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6783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6783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46783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9164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9164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9391647 w 12188825"/>
              <a:gd name="connsiteY5" fmla="*/ 1495082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477367 w 12188825"/>
              <a:gd name="connsiteY5" fmla="*/ 1619079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477367 w 12188825"/>
              <a:gd name="connsiteY5" fmla="*/ 1619079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67525"/>
              <a:gd name="connsiteX1" fmla="*/ 12188825 w 12188825"/>
              <a:gd name="connsiteY1" fmla="*/ 0 h 6867525"/>
              <a:gd name="connsiteX2" fmla="*/ 12188825 w 12188825"/>
              <a:gd name="connsiteY2" fmla="*/ 6858000 h 6867525"/>
              <a:gd name="connsiteX3" fmla="*/ 10763221 w 12188825"/>
              <a:gd name="connsiteY3" fmla="*/ 6867525 h 6867525"/>
              <a:gd name="connsiteX4" fmla="*/ 11506178 w 12188825"/>
              <a:gd name="connsiteY4" fmla="*/ 4609928 h 6867525"/>
              <a:gd name="connsiteX5" fmla="*/ 8591653 w 12188825"/>
              <a:gd name="connsiteY5" fmla="*/ 1590464 h 6867525"/>
              <a:gd name="connsiteX6" fmla="*/ 5201560 w 12188825"/>
              <a:gd name="connsiteY6" fmla="*/ 3490991 h 6867525"/>
              <a:gd name="connsiteX7" fmla="*/ 3753949 w 12188825"/>
              <a:gd name="connsiteY7" fmla="*/ 5150643 h 6867525"/>
              <a:gd name="connsiteX8" fmla="*/ 2842848 w 12188825"/>
              <a:gd name="connsiteY8" fmla="*/ 6854721 h 6867525"/>
              <a:gd name="connsiteX9" fmla="*/ 0 w 12188825"/>
              <a:gd name="connsiteY9" fmla="*/ 6858000 h 6867525"/>
              <a:gd name="connsiteX10" fmla="*/ 0 w 12188825"/>
              <a:gd name="connsiteY10" fmla="*/ 0 h 6867525"/>
              <a:gd name="connsiteX0" fmla="*/ 0 w 12188825"/>
              <a:gd name="connsiteY0" fmla="*/ 0 h 6877063"/>
              <a:gd name="connsiteX1" fmla="*/ 12188825 w 12188825"/>
              <a:gd name="connsiteY1" fmla="*/ 0 h 6877063"/>
              <a:gd name="connsiteX2" fmla="*/ 12188825 w 12188825"/>
              <a:gd name="connsiteY2" fmla="*/ 6858000 h 6877063"/>
              <a:gd name="connsiteX3" fmla="*/ 10763221 w 12188825"/>
              <a:gd name="connsiteY3" fmla="*/ 6877063 h 6877063"/>
              <a:gd name="connsiteX4" fmla="*/ 11506178 w 12188825"/>
              <a:gd name="connsiteY4" fmla="*/ 4609928 h 6877063"/>
              <a:gd name="connsiteX5" fmla="*/ 8591653 w 12188825"/>
              <a:gd name="connsiteY5" fmla="*/ 1590464 h 6877063"/>
              <a:gd name="connsiteX6" fmla="*/ 5201560 w 12188825"/>
              <a:gd name="connsiteY6" fmla="*/ 3490991 h 6877063"/>
              <a:gd name="connsiteX7" fmla="*/ 3753949 w 12188825"/>
              <a:gd name="connsiteY7" fmla="*/ 5150643 h 6877063"/>
              <a:gd name="connsiteX8" fmla="*/ 2842848 w 12188825"/>
              <a:gd name="connsiteY8" fmla="*/ 6854721 h 6877063"/>
              <a:gd name="connsiteX9" fmla="*/ 0 w 12188825"/>
              <a:gd name="connsiteY9" fmla="*/ 6858000 h 6877063"/>
              <a:gd name="connsiteX10" fmla="*/ 0 w 12188825"/>
              <a:gd name="connsiteY10"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63221 w 12188825"/>
              <a:gd name="connsiteY3" fmla="*/ 6877063 h 6877063"/>
              <a:gd name="connsiteX4" fmla="*/ 11506178 w 12188825"/>
              <a:gd name="connsiteY4" fmla="*/ 4609928 h 6877063"/>
              <a:gd name="connsiteX5" fmla="*/ 8591653 w 12188825"/>
              <a:gd name="connsiteY5" fmla="*/ 1590464 h 6877063"/>
              <a:gd name="connsiteX6" fmla="*/ 5201560 w 12188825"/>
              <a:gd name="connsiteY6" fmla="*/ 3490991 h 6877063"/>
              <a:gd name="connsiteX7" fmla="*/ 3753949 w 12188825"/>
              <a:gd name="connsiteY7" fmla="*/ 5150643 h 6877063"/>
              <a:gd name="connsiteX8" fmla="*/ 2842848 w 12188825"/>
              <a:gd name="connsiteY8" fmla="*/ 6854721 h 6877063"/>
              <a:gd name="connsiteX9" fmla="*/ 0 w 12188825"/>
              <a:gd name="connsiteY9" fmla="*/ 6858000 h 6877063"/>
              <a:gd name="connsiteX10" fmla="*/ 0 w 12188825"/>
              <a:gd name="connsiteY10"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63221 w 12188825"/>
              <a:gd name="connsiteY3" fmla="*/ 6877063 h 6877063"/>
              <a:gd name="connsiteX4" fmla="*/ 11506178 w 12188825"/>
              <a:gd name="connsiteY4" fmla="*/ 4609928 h 6877063"/>
              <a:gd name="connsiteX5" fmla="*/ 8591653 w 12188825"/>
              <a:gd name="connsiteY5" fmla="*/ 1590464 h 6877063"/>
              <a:gd name="connsiteX6" fmla="*/ 5201560 w 12188825"/>
              <a:gd name="connsiteY6" fmla="*/ 3490991 h 6877063"/>
              <a:gd name="connsiteX7" fmla="*/ 3753949 w 12188825"/>
              <a:gd name="connsiteY7" fmla="*/ 5150643 h 6877063"/>
              <a:gd name="connsiteX8" fmla="*/ 2842848 w 12188825"/>
              <a:gd name="connsiteY8" fmla="*/ 6854721 h 6877063"/>
              <a:gd name="connsiteX9" fmla="*/ 0 w 12188825"/>
              <a:gd name="connsiteY9" fmla="*/ 6858000 h 6877063"/>
              <a:gd name="connsiteX10" fmla="*/ 0 w 12188825"/>
              <a:gd name="connsiteY10" fmla="*/ 0 h 6877063"/>
              <a:gd name="connsiteX0" fmla="*/ 0 w 12188825"/>
              <a:gd name="connsiteY0" fmla="*/ 0 h 6896139"/>
              <a:gd name="connsiteX1" fmla="*/ 12188825 w 12188825"/>
              <a:gd name="connsiteY1" fmla="*/ 0 h 6896139"/>
              <a:gd name="connsiteX2" fmla="*/ 12188825 w 12188825"/>
              <a:gd name="connsiteY2" fmla="*/ 6858000 h 6896139"/>
              <a:gd name="connsiteX3" fmla="*/ 10725126 w 12188825"/>
              <a:gd name="connsiteY3" fmla="*/ 6896139 h 6896139"/>
              <a:gd name="connsiteX4" fmla="*/ 11506178 w 12188825"/>
              <a:gd name="connsiteY4" fmla="*/ 4609928 h 6896139"/>
              <a:gd name="connsiteX5" fmla="*/ 8591653 w 12188825"/>
              <a:gd name="connsiteY5" fmla="*/ 1590464 h 6896139"/>
              <a:gd name="connsiteX6" fmla="*/ 5201560 w 12188825"/>
              <a:gd name="connsiteY6" fmla="*/ 3490991 h 6896139"/>
              <a:gd name="connsiteX7" fmla="*/ 3753949 w 12188825"/>
              <a:gd name="connsiteY7" fmla="*/ 5150643 h 6896139"/>
              <a:gd name="connsiteX8" fmla="*/ 2842848 w 12188825"/>
              <a:gd name="connsiteY8" fmla="*/ 6854721 h 6896139"/>
              <a:gd name="connsiteX9" fmla="*/ 0 w 12188825"/>
              <a:gd name="connsiteY9" fmla="*/ 6858000 h 6896139"/>
              <a:gd name="connsiteX10" fmla="*/ 0 w 12188825"/>
              <a:gd name="connsiteY10" fmla="*/ 0 h 6896139"/>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8591653 w 12188825"/>
              <a:gd name="connsiteY5" fmla="*/ 1590464 h 6877063"/>
              <a:gd name="connsiteX6" fmla="*/ 5201560 w 12188825"/>
              <a:gd name="connsiteY6" fmla="*/ 3490991 h 6877063"/>
              <a:gd name="connsiteX7" fmla="*/ 3753949 w 12188825"/>
              <a:gd name="connsiteY7" fmla="*/ 5150643 h 6877063"/>
              <a:gd name="connsiteX8" fmla="*/ 2842848 w 12188825"/>
              <a:gd name="connsiteY8" fmla="*/ 6854721 h 6877063"/>
              <a:gd name="connsiteX9" fmla="*/ 0 w 12188825"/>
              <a:gd name="connsiteY9" fmla="*/ 6858000 h 6877063"/>
              <a:gd name="connsiteX10" fmla="*/ 0 w 12188825"/>
              <a:gd name="connsiteY10" fmla="*/ 0 h 6877063"/>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753949 w 12188825"/>
              <a:gd name="connsiteY7" fmla="*/ 5150643 h 6902412"/>
              <a:gd name="connsiteX8" fmla="*/ 2842849 w 12188825"/>
              <a:gd name="connsiteY8" fmla="*/ 6902412 h 6902412"/>
              <a:gd name="connsiteX9" fmla="*/ 0 w 12188825"/>
              <a:gd name="connsiteY9" fmla="*/ 6858000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753949 w 12188825"/>
              <a:gd name="connsiteY7" fmla="*/ 5150643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801568 w 12188825"/>
              <a:gd name="connsiteY7" fmla="*/ 5131567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801568 w 12188825"/>
              <a:gd name="connsiteY7" fmla="*/ 5131567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801568 w 12188825"/>
              <a:gd name="connsiteY7" fmla="*/ 5131567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801568 w 12188825"/>
              <a:gd name="connsiteY7" fmla="*/ 5131567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5201560 w 12188825"/>
              <a:gd name="connsiteY6" fmla="*/ 3490991 h 6902412"/>
              <a:gd name="connsiteX7" fmla="*/ 3801568 w 12188825"/>
              <a:gd name="connsiteY7" fmla="*/ 5131567 h 6902412"/>
              <a:gd name="connsiteX8" fmla="*/ 2842849 w 12188825"/>
              <a:gd name="connsiteY8" fmla="*/ 6902412 h 6902412"/>
              <a:gd name="connsiteX9" fmla="*/ 0 w 12188825"/>
              <a:gd name="connsiteY9" fmla="*/ 6886615 h 6902412"/>
              <a:gd name="connsiteX10" fmla="*/ 0 w 12188825"/>
              <a:gd name="connsiteY10"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8591653 w 12188825"/>
              <a:gd name="connsiteY5" fmla="*/ 1590464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0134502 w 12188825"/>
              <a:gd name="connsiteY5" fmla="*/ 1685846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0134502 w 12188825"/>
              <a:gd name="connsiteY5" fmla="*/ 1685846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9972598 w 12188825"/>
              <a:gd name="connsiteY5" fmla="*/ 1685846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9972598 w 12188825"/>
              <a:gd name="connsiteY5" fmla="*/ 1685846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9972598 w 12188825"/>
              <a:gd name="connsiteY5" fmla="*/ 1685846 h 6902412"/>
              <a:gd name="connsiteX6" fmla="*/ 6914249 w 12188825"/>
              <a:gd name="connsiteY6" fmla="*/ 2222406 h 6902412"/>
              <a:gd name="connsiteX7" fmla="*/ 5201560 w 12188825"/>
              <a:gd name="connsiteY7" fmla="*/ 3490991 h 6902412"/>
              <a:gd name="connsiteX8" fmla="*/ 3801568 w 12188825"/>
              <a:gd name="connsiteY8" fmla="*/ 5131567 h 6902412"/>
              <a:gd name="connsiteX9" fmla="*/ 2842849 w 12188825"/>
              <a:gd name="connsiteY9" fmla="*/ 6902412 h 6902412"/>
              <a:gd name="connsiteX10" fmla="*/ 0 w 12188825"/>
              <a:gd name="connsiteY10" fmla="*/ 6886615 h 6902412"/>
              <a:gd name="connsiteX11" fmla="*/ 0 w 12188825"/>
              <a:gd name="connsiteY11"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9972598 w 12188825"/>
              <a:gd name="connsiteY6" fmla="*/ 1685846 h 6902412"/>
              <a:gd name="connsiteX7" fmla="*/ 6914249 w 12188825"/>
              <a:gd name="connsiteY7" fmla="*/ 2222406 h 6902412"/>
              <a:gd name="connsiteX8" fmla="*/ 5201560 w 12188825"/>
              <a:gd name="connsiteY8" fmla="*/ 3490991 h 6902412"/>
              <a:gd name="connsiteX9" fmla="*/ 3801568 w 12188825"/>
              <a:gd name="connsiteY9" fmla="*/ 5131567 h 6902412"/>
              <a:gd name="connsiteX10" fmla="*/ 2842849 w 12188825"/>
              <a:gd name="connsiteY10" fmla="*/ 6902412 h 6902412"/>
              <a:gd name="connsiteX11" fmla="*/ 0 w 12188825"/>
              <a:gd name="connsiteY11" fmla="*/ 6886615 h 6902412"/>
              <a:gd name="connsiteX12" fmla="*/ 0 w 12188825"/>
              <a:gd name="connsiteY12"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9972598 w 12188825"/>
              <a:gd name="connsiteY6" fmla="*/ 168584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9972598 w 12188825"/>
              <a:gd name="connsiteY6" fmla="*/ 168584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10353548 w 12188825"/>
              <a:gd name="connsiteY6" fmla="*/ 174307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10353548 w 12188825"/>
              <a:gd name="connsiteY6" fmla="*/ 174307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10353548 w 12188825"/>
              <a:gd name="connsiteY6" fmla="*/ 174307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10353548 w 12188825"/>
              <a:gd name="connsiteY6" fmla="*/ 1743076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737470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801568 w 12188825"/>
              <a:gd name="connsiteY10" fmla="*/ 5131567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2842849 w 12188825"/>
              <a:gd name="connsiteY10" fmla="*/ 6902412 h 6902412"/>
              <a:gd name="connsiteX11" fmla="*/ 0 w 12188825"/>
              <a:gd name="connsiteY11" fmla="*/ 6886615 h 6902412"/>
              <a:gd name="connsiteX12" fmla="*/ 0 w 12188825"/>
              <a:gd name="connsiteY12"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647600 w 12188825"/>
              <a:gd name="connsiteY10" fmla="*/ 5322330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647600 w 12188825"/>
              <a:gd name="connsiteY10" fmla="*/ 5322330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647600 w 12188825"/>
              <a:gd name="connsiteY10" fmla="*/ 5322330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902412"/>
              <a:gd name="connsiteX1" fmla="*/ 12188825 w 12188825"/>
              <a:gd name="connsiteY1" fmla="*/ 0 h 6902412"/>
              <a:gd name="connsiteX2" fmla="*/ 12188825 w 12188825"/>
              <a:gd name="connsiteY2" fmla="*/ 6858000 h 6902412"/>
              <a:gd name="connsiteX3" fmla="*/ 10725126 w 12188825"/>
              <a:gd name="connsiteY3" fmla="*/ 6877063 h 6902412"/>
              <a:gd name="connsiteX4" fmla="*/ 11506178 w 12188825"/>
              <a:gd name="connsiteY4" fmla="*/ 4609928 h 6902412"/>
              <a:gd name="connsiteX5" fmla="*/ 11323750 w 12188825"/>
              <a:gd name="connsiteY5" fmla="*/ 2813776 h 6902412"/>
              <a:gd name="connsiteX6" fmla="*/ 10382119 w 12188825"/>
              <a:gd name="connsiteY6" fmla="*/ 1771690 h 6902412"/>
              <a:gd name="connsiteX7" fmla="*/ 8704716 w 12188825"/>
              <a:gd name="connsiteY7" fmla="*/ 1573806 h 6902412"/>
              <a:gd name="connsiteX8" fmla="*/ 6914249 w 12188825"/>
              <a:gd name="connsiteY8" fmla="*/ 2222406 h 6902412"/>
              <a:gd name="connsiteX9" fmla="*/ 5201560 w 12188825"/>
              <a:gd name="connsiteY9" fmla="*/ 3490991 h 6902412"/>
              <a:gd name="connsiteX10" fmla="*/ 3647600 w 12188825"/>
              <a:gd name="connsiteY10" fmla="*/ 5322330 h 6902412"/>
              <a:gd name="connsiteX11" fmla="*/ 2842849 w 12188825"/>
              <a:gd name="connsiteY11" fmla="*/ 6902412 h 6902412"/>
              <a:gd name="connsiteX12" fmla="*/ 0 w 12188825"/>
              <a:gd name="connsiteY12" fmla="*/ 6886615 h 6902412"/>
              <a:gd name="connsiteX13" fmla="*/ 0 w 12188825"/>
              <a:gd name="connsiteY13" fmla="*/ 0 h 6902412"/>
              <a:gd name="connsiteX0" fmla="*/ 0 w 12188825"/>
              <a:gd name="connsiteY0" fmla="*/ 0 h 6886615"/>
              <a:gd name="connsiteX1" fmla="*/ 12188825 w 12188825"/>
              <a:gd name="connsiteY1" fmla="*/ 0 h 6886615"/>
              <a:gd name="connsiteX2" fmla="*/ 12188825 w 12188825"/>
              <a:gd name="connsiteY2" fmla="*/ 6858000 h 6886615"/>
              <a:gd name="connsiteX3" fmla="*/ 10725126 w 12188825"/>
              <a:gd name="connsiteY3" fmla="*/ 6877063 h 6886615"/>
              <a:gd name="connsiteX4" fmla="*/ 11506178 w 12188825"/>
              <a:gd name="connsiteY4" fmla="*/ 4609928 h 6886615"/>
              <a:gd name="connsiteX5" fmla="*/ 11323750 w 12188825"/>
              <a:gd name="connsiteY5" fmla="*/ 2813776 h 6886615"/>
              <a:gd name="connsiteX6" fmla="*/ 10382119 w 12188825"/>
              <a:gd name="connsiteY6" fmla="*/ 1771690 h 6886615"/>
              <a:gd name="connsiteX7" fmla="*/ 8704716 w 12188825"/>
              <a:gd name="connsiteY7" fmla="*/ 1573806 h 6886615"/>
              <a:gd name="connsiteX8" fmla="*/ 6914249 w 12188825"/>
              <a:gd name="connsiteY8" fmla="*/ 2222406 h 6886615"/>
              <a:gd name="connsiteX9" fmla="*/ 5201560 w 12188825"/>
              <a:gd name="connsiteY9" fmla="*/ 3490991 h 6886615"/>
              <a:gd name="connsiteX10" fmla="*/ 3647600 w 12188825"/>
              <a:gd name="connsiteY10" fmla="*/ 5322330 h 6886615"/>
              <a:gd name="connsiteX11" fmla="*/ 2842850 w 12188825"/>
              <a:gd name="connsiteY11" fmla="*/ 6878628 h 6886615"/>
              <a:gd name="connsiteX12" fmla="*/ 0 w 12188825"/>
              <a:gd name="connsiteY12" fmla="*/ 6886615 h 6886615"/>
              <a:gd name="connsiteX13" fmla="*/ 0 w 12188825"/>
              <a:gd name="connsiteY13" fmla="*/ 0 h 6886615"/>
              <a:gd name="connsiteX0" fmla="*/ 0 w 12188825"/>
              <a:gd name="connsiteY0" fmla="*/ 0 h 6886615"/>
              <a:gd name="connsiteX1" fmla="*/ 12188825 w 12188825"/>
              <a:gd name="connsiteY1" fmla="*/ 0 h 6886615"/>
              <a:gd name="connsiteX2" fmla="*/ 12188825 w 12188825"/>
              <a:gd name="connsiteY2" fmla="*/ 6858000 h 6886615"/>
              <a:gd name="connsiteX3" fmla="*/ 10725126 w 12188825"/>
              <a:gd name="connsiteY3" fmla="*/ 6877063 h 6886615"/>
              <a:gd name="connsiteX4" fmla="*/ 11506178 w 12188825"/>
              <a:gd name="connsiteY4" fmla="*/ 4609928 h 6886615"/>
              <a:gd name="connsiteX5" fmla="*/ 11323750 w 12188825"/>
              <a:gd name="connsiteY5" fmla="*/ 2813776 h 6886615"/>
              <a:gd name="connsiteX6" fmla="*/ 10382119 w 12188825"/>
              <a:gd name="connsiteY6" fmla="*/ 1771690 h 6886615"/>
              <a:gd name="connsiteX7" fmla="*/ 8704716 w 12188825"/>
              <a:gd name="connsiteY7" fmla="*/ 1573806 h 6886615"/>
              <a:gd name="connsiteX8" fmla="*/ 6914249 w 12188825"/>
              <a:gd name="connsiteY8" fmla="*/ 2222406 h 6886615"/>
              <a:gd name="connsiteX9" fmla="*/ 5201560 w 12188825"/>
              <a:gd name="connsiteY9" fmla="*/ 3490991 h 6886615"/>
              <a:gd name="connsiteX10" fmla="*/ 3647600 w 12188825"/>
              <a:gd name="connsiteY10" fmla="*/ 5322330 h 6886615"/>
              <a:gd name="connsiteX11" fmla="*/ 2848788 w 12188825"/>
              <a:gd name="connsiteY11" fmla="*/ 6872683 h 6886615"/>
              <a:gd name="connsiteX12" fmla="*/ 0 w 12188825"/>
              <a:gd name="connsiteY12" fmla="*/ 6886615 h 6886615"/>
              <a:gd name="connsiteX13" fmla="*/ 0 w 12188825"/>
              <a:gd name="connsiteY13" fmla="*/ 0 h 6886615"/>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3223731 w 12188825"/>
              <a:gd name="connsiteY11" fmla="*/ 6070773 h 6877063"/>
              <a:gd name="connsiteX12" fmla="*/ 2848788 w 12188825"/>
              <a:gd name="connsiteY12" fmla="*/ 6872683 h 6877063"/>
              <a:gd name="connsiteX13" fmla="*/ 0 w 12188825"/>
              <a:gd name="connsiteY13" fmla="*/ 6862831 h 6877063"/>
              <a:gd name="connsiteX14" fmla="*/ 0 w 12188825"/>
              <a:gd name="connsiteY14"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3223731 w 12188825"/>
              <a:gd name="connsiteY11" fmla="*/ 6070773 h 6877063"/>
              <a:gd name="connsiteX12" fmla="*/ 2848788 w 12188825"/>
              <a:gd name="connsiteY12" fmla="*/ 6872683 h 6877063"/>
              <a:gd name="connsiteX13" fmla="*/ 0 w 12188825"/>
              <a:gd name="connsiteY13" fmla="*/ 6862831 h 6877063"/>
              <a:gd name="connsiteX14" fmla="*/ 0 w 12188825"/>
              <a:gd name="connsiteY14"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3223731 w 12188825"/>
              <a:gd name="connsiteY11" fmla="*/ 6070773 h 6877063"/>
              <a:gd name="connsiteX12" fmla="*/ 2848788 w 12188825"/>
              <a:gd name="connsiteY12" fmla="*/ 6872683 h 6877063"/>
              <a:gd name="connsiteX13" fmla="*/ 0 w 12188825"/>
              <a:gd name="connsiteY13" fmla="*/ 6862831 h 6877063"/>
              <a:gd name="connsiteX14" fmla="*/ 0 w 12188825"/>
              <a:gd name="connsiteY14"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3223731 w 12188825"/>
              <a:gd name="connsiteY11" fmla="*/ 6046990 h 6877063"/>
              <a:gd name="connsiteX12" fmla="*/ 2848788 w 12188825"/>
              <a:gd name="connsiteY12" fmla="*/ 6872683 h 6877063"/>
              <a:gd name="connsiteX13" fmla="*/ 0 w 12188825"/>
              <a:gd name="connsiteY13" fmla="*/ 6862831 h 6877063"/>
              <a:gd name="connsiteX14" fmla="*/ 0 w 12188825"/>
              <a:gd name="connsiteY14"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3223731 w 12188825"/>
              <a:gd name="connsiteY11" fmla="*/ 6046991 h 6877063"/>
              <a:gd name="connsiteX12" fmla="*/ 2848788 w 12188825"/>
              <a:gd name="connsiteY12" fmla="*/ 6872683 h 6877063"/>
              <a:gd name="connsiteX13" fmla="*/ 0 w 12188825"/>
              <a:gd name="connsiteY13" fmla="*/ 6862831 h 6877063"/>
              <a:gd name="connsiteX14" fmla="*/ 0 w 12188825"/>
              <a:gd name="connsiteY14"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01560 w 12188825"/>
              <a:gd name="connsiteY9" fmla="*/ 349099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78740 w 12188825"/>
              <a:gd name="connsiteY9" fmla="*/ 3395857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78740 w 12188825"/>
              <a:gd name="connsiteY9" fmla="*/ 3395857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78740 w 12188825"/>
              <a:gd name="connsiteY9" fmla="*/ 3395857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78740 w 12188825"/>
              <a:gd name="connsiteY9" fmla="*/ 3395857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5290614 w 12188825"/>
              <a:gd name="connsiteY9" fmla="*/ 3419641 h 6877063"/>
              <a:gd name="connsiteX10" fmla="*/ 3647600 w 12188825"/>
              <a:gd name="connsiteY10" fmla="*/ 5322330 h 6877063"/>
              <a:gd name="connsiteX11" fmla="*/ 2848788 w 12188825"/>
              <a:gd name="connsiteY11" fmla="*/ 6872683 h 6877063"/>
              <a:gd name="connsiteX12" fmla="*/ 0 w 12188825"/>
              <a:gd name="connsiteY12" fmla="*/ 6862831 h 6877063"/>
              <a:gd name="connsiteX13" fmla="*/ 0 w 12188825"/>
              <a:gd name="connsiteY13"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7063"/>
              <a:gd name="connsiteX1" fmla="*/ 12188825 w 12188825"/>
              <a:gd name="connsiteY1" fmla="*/ 0 h 6877063"/>
              <a:gd name="connsiteX2" fmla="*/ 12188825 w 12188825"/>
              <a:gd name="connsiteY2" fmla="*/ 6858000 h 6877063"/>
              <a:gd name="connsiteX3" fmla="*/ 10725126 w 12188825"/>
              <a:gd name="connsiteY3" fmla="*/ 6877063 h 6877063"/>
              <a:gd name="connsiteX4" fmla="*/ 11506178 w 12188825"/>
              <a:gd name="connsiteY4" fmla="*/ 4609928 h 6877063"/>
              <a:gd name="connsiteX5" fmla="*/ 11323750 w 12188825"/>
              <a:gd name="connsiteY5" fmla="*/ 2813776 h 6877063"/>
              <a:gd name="connsiteX6" fmla="*/ 10382119 w 12188825"/>
              <a:gd name="connsiteY6" fmla="*/ 1771690 h 6877063"/>
              <a:gd name="connsiteX7" fmla="*/ 8704716 w 12188825"/>
              <a:gd name="connsiteY7" fmla="*/ 1573806 h 6877063"/>
              <a:gd name="connsiteX8" fmla="*/ 6914249 w 12188825"/>
              <a:gd name="connsiteY8" fmla="*/ 2222406 h 6877063"/>
              <a:gd name="connsiteX9" fmla="*/ 3647600 w 12188825"/>
              <a:gd name="connsiteY9" fmla="*/ 5322330 h 6877063"/>
              <a:gd name="connsiteX10" fmla="*/ 2848788 w 12188825"/>
              <a:gd name="connsiteY10" fmla="*/ 6872683 h 6877063"/>
              <a:gd name="connsiteX11" fmla="*/ 0 w 12188825"/>
              <a:gd name="connsiteY11" fmla="*/ 6862831 h 6877063"/>
              <a:gd name="connsiteX12" fmla="*/ 0 w 12188825"/>
              <a:gd name="connsiteY12" fmla="*/ 0 h 687706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 name="connsiteX0" fmla="*/ 0 w 12188825"/>
              <a:gd name="connsiteY0" fmla="*/ 0 h 6872683"/>
              <a:gd name="connsiteX1" fmla="*/ 12188825 w 12188825"/>
              <a:gd name="connsiteY1" fmla="*/ 0 h 6872683"/>
              <a:gd name="connsiteX2" fmla="*/ 12188825 w 12188825"/>
              <a:gd name="connsiteY2" fmla="*/ 6858000 h 6872683"/>
              <a:gd name="connsiteX3" fmla="*/ 10742935 w 12188825"/>
              <a:gd name="connsiteY3" fmla="*/ 6865172 h 6872683"/>
              <a:gd name="connsiteX4" fmla="*/ 11506178 w 12188825"/>
              <a:gd name="connsiteY4" fmla="*/ 4609928 h 6872683"/>
              <a:gd name="connsiteX5" fmla="*/ 11323750 w 12188825"/>
              <a:gd name="connsiteY5" fmla="*/ 2813776 h 6872683"/>
              <a:gd name="connsiteX6" fmla="*/ 10382119 w 12188825"/>
              <a:gd name="connsiteY6" fmla="*/ 1771690 h 6872683"/>
              <a:gd name="connsiteX7" fmla="*/ 8704716 w 12188825"/>
              <a:gd name="connsiteY7" fmla="*/ 1573806 h 6872683"/>
              <a:gd name="connsiteX8" fmla="*/ 6914249 w 12188825"/>
              <a:gd name="connsiteY8" fmla="*/ 2222406 h 6872683"/>
              <a:gd name="connsiteX9" fmla="*/ 3647600 w 12188825"/>
              <a:gd name="connsiteY9" fmla="*/ 5322330 h 6872683"/>
              <a:gd name="connsiteX10" fmla="*/ 2848788 w 12188825"/>
              <a:gd name="connsiteY10" fmla="*/ 6872683 h 6872683"/>
              <a:gd name="connsiteX11" fmla="*/ 0 w 12188825"/>
              <a:gd name="connsiteY11" fmla="*/ 6862831 h 6872683"/>
              <a:gd name="connsiteX12" fmla="*/ 0 w 12188825"/>
              <a:gd name="connsiteY12" fmla="*/ 0 h 687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88825" h="6872683">
                <a:moveTo>
                  <a:pt x="0" y="0"/>
                </a:moveTo>
                <a:lnTo>
                  <a:pt x="12188825" y="0"/>
                </a:lnTo>
                <a:lnTo>
                  <a:pt x="12188825" y="6858000"/>
                </a:lnTo>
                <a:lnTo>
                  <a:pt x="10742935" y="6865172"/>
                </a:lnTo>
                <a:cubicBezTo>
                  <a:pt x="10922496" y="6528610"/>
                  <a:pt x="11372828" y="5632278"/>
                  <a:pt x="11506178" y="4609928"/>
                </a:cubicBezTo>
                <a:cubicBezTo>
                  <a:pt x="11578701" y="4033467"/>
                  <a:pt x="11546463" y="3333009"/>
                  <a:pt x="11323750" y="2813776"/>
                </a:cubicBezTo>
                <a:cubicBezTo>
                  <a:pt x="11063843" y="2291547"/>
                  <a:pt x="10818626" y="2002135"/>
                  <a:pt x="10382119" y="1771690"/>
                </a:cubicBezTo>
                <a:cubicBezTo>
                  <a:pt x="9945612" y="1541245"/>
                  <a:pt x="9214441" y="1484379"/>
                  <a:pt x="8704716" y="1573806"/>
                </a:cubicBezTo>
                <a:cubicBezTo>
                  <a:pt x="8194991" y="1641679"/>
                  <a:pt x="7520743" y="1898580"/>
                  <a:pt x="6914249" y="2222406"/>
                </a:cubicBezTo>
                <a:cubicBezTo>
                  <a:pt x="6439486" y="2478515"/>
                  <a:pt x="5013860" y="3298645"/>
                  <a:pt x="3647600" y="5322330"/>
                </a:cubicBezTo>
                <a:cubicBezTo>
                  <a:pt x="3267345" y="5933513"/>
                  <a:pt x="3130193" y="6211612"/>
                  <a:pt x="2848788" y="6872683"/>
                </a:cubicBezTo>
                <a:lnTo>
                  <a:pt x="0" y="6862831"/>
                </a:lnTo>
                <a:lnTo>
                  <a:pt x="0" y="0"/>
                </a:lnTo>
                <a:close/>
              </a:path>
            </a:pathLst>
          </a:custGeom>
          <a:ln>
            <a:noFill/>
          </a:ln>
        </p:spPr>
        <p:txBody>
          <a:bodyPr lIns="91428" tIns="45715" rIns="91428" bIns="45715"/>
          <a:lstStyle>
            <a:lvl1pPr marL="0" indent="0">
              <a:buNone/>
              <a:defRPr sz="2400">
                <a:solidFill>
                  <a:schemeClr val="tx2"/>
                </a:solidFill>
              </a:defRPr>
            </a:lvl1pPr>
          </a:lstStyle>
          <a:p>
            <a:r>
              <a:rPr lang="en-US" dirty="0" smtClean="0"/>
              <a:t>Picture</a:t>
            </a:r>
            <a:endParaRPr lang="en-US" dirty="0"/>
          </a:p>
        </p:txBody>
      </p:sp>
      <p:sp>
        <p:nvSpPr>
          <p:cNvPr id="12" name="Text Placeholder 11"/>
          <p:cNvSpPr>
            <a:spLocks noGrp="1"/>
          </p:cNvSpPr>
          <p:nvPr>
            <p:ph type="body" sz="quarter" idx="11" hasCustomPrompt="1"/>
          </p:nvPr>
        </p:nvSpPr>
        <p:spPr>
          <a:xfrm>
            <a:off x="6399215" y="3886205"/>
            <a:ext cx="3657601" cy="990599"/>
          </a:xfrm>
          <a:prstGeom prst="rect">
            <a:avLst/>
          </a:prstGeom>
        </p:spPr>
        <p:txBody>
          <a:bodyPr lIns="91428" tIns="45715" rIns="91428" bIns="45715"/>
          <a:lstStyle>
            <a:lvl1pPr marL="0" indent="0">
              <a:buNone/>
              <a:defRPr b="1" baseline="0">
                <a:solidFill>
                  <a:schemeClr val="bg1"/>
                </a:solidFill>
              </a:defRPr>
            </a:lvl1pPr>
          </a:lstStyle>
          <a:p>
            <a:pPr lvl="0"/>
            <a:r>
              <a:rPr lang="en-US" b="0" dirty="0" smtClean="0"/>
              <a:t>Text</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10" name="Text Placeholder 1"/>
          <p:cNvSpPr>
            <a:spLocks noGrp="1"/>
          </p:cNvSpPr>
          <p:nvPr>
            <p:ph type="body" sz="quarter" idx="10" hasCustomPrompt="1"/>
          </p:nvPr>
        </p:nvSpPr>
        <p:spPr>
          <a:xfrm>
            <a:off x="5504685" y="3316095"/>
            <a:ext cx="5765735" cy="1250880"/>
          </a:xfrm>
          <a:prstGeom prst="rect">
            <a:avLst/>
          </a:prstGeom>
        </p:spPr>
        <p:txBody>
          <a:bodyPr lIns="91428" tIns="45715" rIns="91428" bIns="45715"/>
          <a:lstStyle>
            <a:lvl1pPr marL="0" indent="0">
              <a:buNone/>
              <a:defRPr sz="4800" b="1">
                <a:solidFill>
                  <a:srgbClr val="053C6D"/>
                </a:solidFill>
                <a:latin typeface="Zurich BT" panose="020B0603020202030204" pitchFamily="34" charset="0"/>
              </a:defRPr>
            </a:lvl1pPr>
          </a:lstStyle>
          <a:p>
            <a:r>
              <a:rPr lang="en-US" dirty="0"/>
              <a:t>Text</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AGenda_1">
    <p:spTree>
      <p:nvGrpSpPr>
        <p:cNvPr id="1" name=""/>
        <p:cNvGrpSpPr/>
        <p:nvPr/>
      </p:nvGrpSpPr>
      <p:grpSpPr>
        <a:xfrm>
          <a:off x="0" y="0"/>
          <a:ext cx="0" cy="0"/>
          <a:chOff x="0" y="0"/>
          <a:chExt cx="0" cy="0"/>
        </a:xfrm>
      </p:grpSpPr>
      <p:sp>
        <p:nvSpPr>
          <p:cNvPr id="4" name="Picture Placeholder 6"/>
          <p:cNvSpPr>
            <a:spLocks noGrp="1"/>
          </p:cNvSpPr>
          <p:nvPr>
            <p:ph type="pic" sz="quarter" idx="14" hasCustomPrompt="1"/>
          </p:nvPr>
        </p:nvSpPr>
        <p:spPr>
          <a:xfrm>
            <a:off x="6018212" y="2775393"/>
            <a:ext cx="5945505" cy="4118401"/>
          </a:xfrm>
          <a:custGeom>
            <a:avLst/>
            <a:gdLst>
              <a:gd name="connsiteX0" fmla="*/ 0 w 6039531"/>
              <a:gd name="connsiteY0" fmla="*/ 0 h 4543425"/>
              <a:gd name="connsiteX1" fmla="*/ 6039531 w 6039531"/>
              <a:gd name="connsiteY1" fmla="*/ 0 h 4543425"/>
              <a:gd name="connsiteX2" fmla="*/ 6039531 w 6039531"/>
              <a:gd name="connsiteY2" fmla="*/ 4543425 h 4543425"/>
              <a:gd name="connsiteX3" fmla="*/ 0 w 6039531"/>
              <a:gd name="connsiteY3" fmla="*/ 4543425 h 4543425"/>
              <a:gd name="connsiteX4" fmla="*/ 0 w 6039531"/>
              <a:gd name="connsiteY4" fmla="*/ 0 h 4543425"/>
              <a:gd name="connsiteX0" fmla="*/ 1838325 w 6039531"/>
              <a:gd name="connsiteY0" fmla="*/ 1733550 h 4543425"/>
              <a:gd name="connsiteX1" fmla="*/ 6039531 w 6039531"/>
              <a:gd name="connsiteY1" fmla="*/ 0 h 4543425"/>
              <a:gd name="connsiteX2" fmla="*/ 6039531 w 6039531"/>
              <a:gd name="connsiteY2" fmla="*/ 4543425 h 4543425"/>
              <a:gd name="connsiteX3" fmla="*/ 0 w 6039531"/>
              <a:gd name="connsiteY3" fmla="*/ 4543425 h 4543425"/>
              <a:gd name="connsiteX4" fmla="*/ 1838325 w 6039531"/>
              <a:gd name="connsiteY4" fmla="*/ 1733550 h 4543425"/>
              <a:gd name="connsiteX0" fmla="*/ 1838325 w 6039531"/>
              <a:gd name="connsiteY0" fmla="*/ 1171575 h 3981450"/>
              <a:gd name="connsiteX1" fmla="*/ 5010831 w 6039531"/>
              <a:gd name="connsiteY1" fmla="*/ 0 h 3981450"/>
              <a:gd name="connsiteX2" fmla="*/ 6039531 w 6039531"/>
              <a:gd name="connsiteY2" fmla="*/ 3981450 h 3981450"/>
              <a:gd name="connsiteX3" fmla="*/ 0 w 6039531"/>
              <a:gd name="connsiteY3" fmla="*/ 3981450 h 3981450"/>
              <a:gd name="connsiteX4" fmla="*/ 1838325 w 6039531"/>
              <a:gd name="connsiteY4" fmla="*/ 1171575 h 3981450"/>
              <a:gd name="connsiteX0" fmla="*/ 1838325 w 6039531"/>
              <a:gd name="connsiteY0" fmla="*/ 1171575 h 3981450"/>
              <a:gd name="connsiteX1" fmla="*/ 5010831 w 6039531"/>
              <a:gd name="connsiteY1" fmla="*/ 0 h 3981450"/>
              <a:gd name="connsiteX2" fmla="*/ 6039531 w 6039531"/>
              <a:gd name="connsiteY2" fmla="*/ 3981450 h 3981450"/>
              <a:gd name="connsiteX3" fmla="*/ 0 w 6039531"/>
              <a:gd name="connsiteY3" fmla="*/ 3981450 h 3981450"/>
              <a:gd name="connsiteX4" fmla="*/ 1838325 w 6039531"/>
              <a:gd name="connsiteY4" fmla="*/ 1171575 h 3981450"/>
              <a:gd name="connsiteX0" fmla="*/ 1838325 w 5901188"/>
              <a:gd name="connsiteY0" fmla="*/ 1171575 h 3981450"/>
              <a:gd name="connsiteX1" fmla="*/ 5010831 w 5901188"/>
              <a:gd name="connsiteY1" fmla="*/ 0 h 3981450"/>
              <a:gd name="connsiteX2" fmla="*/ 5715681 w 5901188"/>
              <a:gd name="connsiteY2" fmla="*/ 3981450 h 3981450"/>
              <a:gd name="connsiteX3" fmla="*/ 0 w 5901188"/>
              <a:gd name="connsiteY3" fmla="*/ 3981450 h 3981450"/>
              <a:gd name="connsiteX4" fmla="*/ 1838325 w 5901188"/>
              <a:gd name="connsiteY4" fmla="*/ 1171575 h 3981450"/>
              <a:gd name="connsiteX0" fmla="*/ 1838325 w 6024106"/>
              <a:gd name="connsiteY0" fmla="*/ 1171575 h 3981450"/>
              <a:gd name="connsiteX1" fmla="*/ 5010831 w 6024106"/>
              <a:gd name="connsiteY1" fmla="*/ 0 h 3981450"/>
              <a:gd name="connsiteX2" fmla="*/ 5715681 w 6024106"/>
              <a:gd name="connsiteY2" fmla="*/ 3981450 h 3981450"/>
              <a:gd name="connsiteX3" fmla="*/ 0 w 6024106"/>
              <a:gd name="connsiteY3" fmla="*/ 3981450 h 3981450"/>
              <a:gd name="connsiteX4" fmla="*/ 1838325 w 6024106"/>
              <a:gd name="connsiteY4" fmla="*/ 1171575 h 3981450"/>
              <a:gd name="connsiteX0" fmla="*/ 1838325 w 5999156"/>
              <a:gd name="connsiteY0" fmla="*/ 1171575 h 3981450"/>
              <a:gd name="connsiteX1" fmla="*/ 5010831 w 5999156"/>
              <a:gd name="connsiteY1" fmla="*/ 0 h 3981450"/>
              <a:gd name="connsiteX2" fmla="*/ 5658531 w 5999156"/>
              <a:gd name="connsiteY2" fmla="*/ 3971925 h 3981450"/>
              <a:gd name="connsiteX3" fmla="*/ 0 w 5999156"/>
              <a:gd name="connsiteY3" fmla="*/ 3981450 h 3981450"/>
              <a:gd name="connsiteX4" fmla="*/ 1838325 w 5999156"/>
              <a:gd name="connsiteY4" fmla="*/ 1171575 h 3981450"/>
              <a:gd name="connsiteX0" fmla="*/ 1838325 w 5995110"/>
              <a:gd name="connsiteY0" fmla="*/ 1171575 h 3981450"/>
              <a:gd name="connsiteX1" fmla="*/ 5010831 w 5995110"/>
              <a:gd name="connsiteY1" fmla="*/ 0 h 3981450"/>
              <a:gd name="connsiteX2" fmla="*/ 5649006 w 5995110"/>
              <a:gd name="connsiteY2" fmla="*/ 3971925 h 3981450"/>
              <a:gd name="connsiteX3" fmla="*/ 0 w 5995110"/>
              <a:gd name="connsiteY3" fmla="*/ 3981450 h 3981450"/>
              <a:gd name="connsiteX4" fmla="*/ 1838325 w 5995110"/>
              <a:gd name="connsiteY4" fmla="*/ 1171575 h 3981450"/>
              <a:gd name="connsiteX0" fmla="*/ 1838325 w 6067416"/>
              <a:gd name="connsiteY0" fmla="*/ 1171575 h 3981450"/>
              <a:gd name="connsiteX1" fmla="*/ 5010831 w 6067416"/>
              <a:gd name="connsiteY1" fmla="*/ 0 h 3981450"/>
              <a:gd name="connsiteX2" fmla="*/ 5649006 w 6067416"/>
              <a:gd name="connsiteY2" fmla="*/ 3971925 h 3981450"/>
              <a:gd name="connsiteX3" fmla="*/ 0 w 6067416"/>
              <a:gd name="connsiteY3" fmla="*/ 3981450 h 3981450"/>
              <a:gd name="connsiteX4" fmla="*/ 1838325 w 6067416"/>
              <a:gd name="connsiteY4" fmla="*/ 1171575 h 3981450"/>
              <a:gd name="connsiteX0" fmla="*/ 1838325 w 6030455"/>
              <a:gd name="connsiteY0" fmla="*/ 1171575 h 3981450"/>
              <a:gd name="connsiteX1" fmla="*/ 5010831 w 6030455"/>
              <a:gd name="connsiteY1" fmla="*/ 0 h 3981450"/>
              <a:gd name="connsiteX2" fmla="*/ 5649006 w 6030455"/>
              <a:gd name="connsiteY2" fmla="*/ 3971925 h 3981450"/>
              <a:gd name="connsiteX3" fmla="*/ 0 w 6030455"/>
              <a:gd name="connsiteY3" fmla="*/ 3981450 h 3981450"/>
              <a:gd name="connsiteX4" fmla="*/ 1838325 w 6030455"/>
              <a:gd name="connsiteY4" fmla="*/ 1171575 h 3981450"/>
              <a:gd name="connsiteX0" fmla="*/ 1838325 w 6024831"/>
              <a:gd name="connsiteY0" fmla="*/ 1186089 h 3995964"/>
              <a:gd name="connsiteX1" fmla="*/ 4999945 w 6024831"/>
              <a:gd name="connsiteY1" fmla="*/ 0 h 3995964"/>
              <a:gd name="connsiteX2" fmla="*/ 5649006 w 6024831"/>
              <a:gd name="connsiteY2" fmla="*/ 3986439 h 3995964"/>
              <a:gd name="connsiteX3" fmla="*/ 0 w 6024831"/>
              <a:gd name="connsiteY3" fmla="*/ 3995964 h 3995964"/>
              <a:gd name="connsiteX4" fmla="*/ 1838325 w 6024831"/>
              <a:gd name="connsiteY4" fmla="*/ 1186089 h 3995964"/>
              <a:gd name="connsiteX0" fmla="*/ 1838325 w 6024831"/>
              <a:gd name="connsiteY0" fmla="*/ 1186089 h 3995964"/>
              <a:gd name="connsiteX1" fmla="*/ 4999945 w 6024831"/>
              <a:gd name="connsiteY1" fmla="*/ 0 h 3995964"/>
              <a:gd name="connsiteX2" fmla="*/ 5649006 w 6024831"/>
              <a:gd name="connsiteY2" fmla="*/ 3986439 h 3995964"/>
              <a:gd name="connsiteX3" fmla="*/ 0 w 6024831"/>
              <a:gd name="connsiteY3" fmla="*/ 3995964 h 3995964"/>
              <a:gd name="connsiteX4" fmla="*/ 1838325 w 6024831"/>
              <a:gd name="connsiteY4" fmla="*/ 1186089 h 3995964"/>
              <a:gd name="connsiteX0" fmla="*/ 1838325 w 6006909"/>
              <a:gd name="connsiteY0" fmla="*/ 1186089 h 3995964"/>
              <a:gd name="connsiteX1" fmla="*/ 4999945 w 6006909"/>
              <a:gd name="connsiteY1" fmla="*/ 0 h 3995964"/>
              <a:gd name="connsiteX2" fmla="*/ 5649006 w 6006909"/>
              <a:gd name="connsiteY2" fmla="*/ 3986439 h 3995964"/>
              <a:gd name="connsiteX3" fmla="*/ 0 w 6006909"/>
              <a:gd name="connsiteY3" fmla="*/ 3995964 h 3995964"/>
              <a:gd name="connsiteX4" fmla="*/ 1838325 w 6006909"/>
              <a:gd name="connsiteY4" fmla="*/ 1186089 h 3995964"/>
              <a:gd name="connsiteX0" fmla="*/ 1838325 w 6023217"/>
              <a:gd name="connsiteY0" fmla="*/ 1186089 h 3995964"/>
              <a:gd name="connsiteX1" fmla="*/ 4999945 w 6023217"/>
              <a:gd name="connsiteY1" fmla="*/ 0 h 3995964"/>
              <a:gd name="connsiteX2" fmla="*/ 5649006 w 6023217"/>
              <a:gd name="connsiteY2" fmla="*/ 3986439 h 3995964"/>
              <a:gd name="connsiteX3" fmla="*/ 0 w 6023217"/>
              <a:gd name="connsiteY3" fmla="*/ 3995964 h 3995964"/>
              <a:gd name="connsiteX4" fmla="*/ 1838325 w 6023217"/>
              <a:gd name="connsiteY4" fmla="*/ 1186089 h 3995964"/>
              <a:gd name="connsiteX0" fmla="*/ 1838325 w 6024898"/>
              <a:gd name="connsiteY0" fmla="*/ 1186089 h 3995964"/>
              <a:gd name="connsiteX1" fmla="*/ 4999945 w 6024898"/>
              <a:gd name="connsiteY1" fmla="*/ 0 h 3995964"/>
              <a:gd name="connsiteX2" fmla="*/ 5649006 w 6024898"/>
              <a:gd name="connsiteY2" fmla="*/ 3986439 h 3995964"/>
              <a:gd name="connsiteX3" fmla="*/ 0 w 6024898"/>
              <a:gd name="connsiteY3" fmla="*/ 3995964 h 3995964"/>
              <a:gd name="connsiteX4" fmla="*/ 1838325 w 6024898"/>
              <a:gd name="connsiteY4" fmla="*/ 1186089 h 3995964"/>
              <a:gd name="connsiteX0" fmla="*/ 1838325 w 6041818"/>
              <a:gd name="connsiteY0" fmla="*/ 1186089 h 3995964"/>
              <a:gd name="connsiteX1" fmla="*/ 4999945 w 6041818"/>
              <a:gd name="connsiteY1" fmla="*/ 0 h 3995964"/>
              <a:gd name="connsiteX2" fmla="*/ 5649006 w 6041818"/>
              <a:gd name="connsiteY2" fmla="*/ 3986439 h 3995964"/>
              <a:gd name="connsiteX3" fmla="*/ 0 w 6041818"/>
              <a:gd name="connsiteY3" fmla="*/ 3995964 h 3995964"/>
              <a:gd name="connsiteX4" fmla="*/ 1838325 w 6041818"/>
              <a:gd name="connsiteY4" fmla="*/ 1186089 h 3995964"/>
              <a:gd name="connsiteX0" fmla="*/ 1838325 w 6041818"/>
              <a:gd name="connsiteY0" fmla="*/ 1186089 h 3995964"/>
              <a:gd name="connsiteX1" fmla="*/ 3277445 w 6041818"/>
              <a:gd name="connsiteY1" fmla="*/ 295988 h 3995964"/>
              <a:gd name="connsiteX2" fmla="*/ 4999945 w 6041818"/>
              <a:gd name="connsiteY2" fmla="*/ 0 h 3995964"/>
              <a:gd name="connsiteX3" fmla="*/ 5649006 w 6041818"/>
              <a:gd name="connsiteY3" fmla="*/ 3986439 h 3995964"/>
              <a:gd name="connsiteX4" fmla="*/ 0 w 6041818"/>
              <a:gd name="connsiteY4" fmla="*/ 3995964 h 3995964"/>
              <a:gd name="connsiteX5" fmla="*/ 1838325 w 6041818"/>
              <a:gd name="connsiteY5" fmla="*/ 1186089 h 3995964"/>
              <a:gd name="connsiteX0" fmla="*/ 1838325 w 6041818"/>
              <a:gd name="connsiteY0" fmla="*/ 1186089 h 3995964"/>
              <a:gd name="connsiteX1" fmla="*/ 3299747 w 6041818"/>
              <a:gd name="connsiteY1" fmla="*/ 175555 h 3995964"/>
              <a:gd name="connsiteX2" fmla="*/ 4999945 w 6041818"/>
              <a:gd name="connsiteY2" fmla="*/ 0 h 3995964"/>
              <a:gd name="connsiteX3" fmla="*/ 5649006 w 6041818"/>
              <a:gd name="connsiteY3" fmla="*/ 3986439 h 3995964"/>
              <a:gd name="connsiteX4" fmla="*/ 0 w 6041818"/>
              <a:gd name="connsiteY4" fmla="*/ 3995964 h 3995964"/>
              <a:gd name="connsiteX5" fmla="*/ 1838325 w 6041818"/>
              <a:gd name="connsiteY5" fmla="*/ 1186089 h 3995964"/>
              <a:gd name="connsiteX0" fmla="*/ 1838325 w 6041818"/>
              <a:gd name="connsiteY0" fmla="*/ 1246863 h 4056738"/>
              <a:gd name="connsiteX1" fmla="*/ 3299747 w 6041818"/>
              <a:gd name="connsiteY1" fmla="*/ 236329 h 4056738"/>
              <a:gd name="connsiteX2" fmla="*/ 4999945 w 6041818"/>
              <a:gd name="connsiteY2" fmla="*/ 60774 h 4056738"/>
              <a:gd name="connsiteX3" fmla="*/ 5649006 w 6041818"/>
              <a:gd name="connsiteY3" fmla="*/ 4047213 h 4056738"/>
              <a:gd name="connsiteX4" fmla="*/ 0 w 6041818"/>
              <a:gd name="connsiteY4" fmla="*/ 4056738 h 4056738"/>
              <a:gd name="connsiteX5" fmla="*/ 1838325 w 6041818"/>
              <a:gd name="connsiteY5" fmla="*/ 1246863 h 4056738"/>
              <a:gd name="connsiteX0" fmla="*/ 1838325 w 6041818"/>
              <a:gd name="connsiteY0" fmla="*/ 1302400 h 4112275"/>
              <a:gd name="connsiteX1" fmla="*/ 3299747 w 6041818"/>
              <a:gd name="connsiteY1" fmla="*/ 291866 h 4112275"/>
              <a:gd name="connsiteX2" fmla="*/ 4999945 w 6041818"/>
              <a:gd name="connsiteY2" fmla="*/ 116311 h 4112275"/>
              <a:gd name="connsiteX3" fmla="*/ 5649006 w 6041818"/>
              <a:gd name="connsiteY3" fmla="*/ 4102750 h 4112275"/>
              <a:gd name="connsiteX4" fmla="*/ 0 w 6041818"/>
              <a:gd name="connsiteY4" fmla="*/ 4112275 h 4112275"/>
              <a:gd name="connsiteX5" fmla="*/ 1838325 w 6041818"/>
              <a:gd name="connsiteY5" fmla="*/ 1302400 h 4112275"/>
              <a:gd name="connsiteX0" fmla="*/ 1838325 w 6041818"/>
              <a:gd name="connsiteY0" fmla="*/ 1302400 h 4112275"/>
              <a:gd name="connsiteX1" fmla="*/ 3268524 w 6041818"/>
              <a:gd name="connsiteY1" fmla="*/ 291866 h 4112275"/>
              <a:gd name="connsiteX2" fmla="*/ 4999945 w 6041818"/>
              <a:gd name="connsiteY2" fmla="*/ 116311 h 4112275"/>
              <a:gd name="connsiteX3" fmla="*/ 5649006 w 6041818"/>
              <a:gd name="connsiteY3" fmla="*/ 4102750 h 4112275"/>
              <a:gd name="connsiteX4" fmla="*/ 0 w 6041818"/>
              <a:gd name="connsiteY4" fmla="*/ 4112275 h 4112275"/>
              <a:gd name="connsiteX5" fmla="*/ 1838325 w 6041818"/>
              <a:gd name="connsiteY5" fmla="*/ 1302400 h 4112275"/>
              <a:gd name="connsiteX0" fmla="*/ 1838325 w 6041818"/>
              <a:gd name="connsiteY0" fmla="*/ 1287822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38325 w 6041818"/>
              <a:gd name="connsiteY5" fmla="*/ 1287822 h 4097697"/>
              <a:gd name="connsiteX0" fmla="*/ 1838325 w 6041818"/>
              <a:gd name="connsiteY0" fmla="*/ 1287822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38325 w 6041818"/>
              <a:gd name="connsiteY5" fmla="*/ 1287822 h 4097697"/>
              <a:gd name="connsiteX0" fmla="*/ 1842786 w 6041818"/>
              <a:gd name="connsiteY0" fmla="*/ 1301204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42786 w 6041818"/>
              <a:gd name="connsiteY5" fmla="*/ 1301204 h 4097697"/>
              <a:gd name="connsiteX0" fmla="*/ 1842786 w 6041818"/>
              <a:gd name="connsiteY0" fmla="*/ 1301204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42786 w 6041818"/>
              <a:gd name="connsiteY5" fmla="*/ 1301204 h 4097697"/>
              <a:gd name="connsiteX0" fmla="*/ 1842786 w 6041818"/>
              <a:gd name="connsiteY0" fmla="*/ 1308271 h 4104764"/>
              <a:gd name="connsiteX1" fmla="*/ 3268524 w 6041818"/>
              <a:gd name="connsiteY1" fmla="*/ 284355 h 4104764"/>
              <a:gd name="connsiteX2" fmla="*/ 4999945 w 6041818"/>
              <a:gd name="connsiteY2" fmla="*/ 108800 h 4104764"/>
              <a:gd name="connsiteX3" fmla="*/ 5649006 w 6041818"/>
              <a:gd name="connsiteY3" fmla="*/ 4095239 h 4104764"/>
              <a:gd name="connsiteX4" fmla="*/ 0 w 6041818"/>
              <a:gd name="connsiteY4" fmla="*/ 4104764 h 4104764"/>
              <a:gd name="connsiteX5" fmla="*/ 1842786 w 6041818"/>
              <a:gd name="connsiteY5" fmla="*/ 1308271 h 4104764"/>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50256"/>
              <a:gd name="connsiteY0" fmla="*/ 1308271 h 4111641"/>
              <a:gd name="connsiteX1" fmla="*/ 3174854 w 5950256"/>
              <a:gd name="connsiteY1" fmla="*/ 284355 h 4111641"/>
              <a:gd name="connsiteX2" fmla="*/ 4906275 w 5950256"/>
              <a:gd name="connsiteY2" fmla="*/ 108800 h 4111641"/>
              <a:gd name="connsiteX3" fmla="*/ 5559436 w 5950256"/>
              <a:gd name="connsiteY3" fmla="*/ 4111641 h 4111641"/>
              <a:gd name="connsiteX4" fmla="*/ 0 w 5950256"/>
              <a:gd name="connsiteY4" fmla="*/ 4109225 h 4111641"/>
              <a:gd name="connsiteX5" fmla="*/ 1749116 w 5950256"/>
              <a:gd name="connsiteY5" fmla="*/ 1308271 h 4111641"/>
              <a:gd name="connsiteX0" fmla="*/ 1757317 w 5958457"/>
              <a:gd name="connsiteY0" fmla="*/ 1308271 h 4113325"/>
              <a:gd name="connsiteX1" fmla="*/ 3183055 w 5958457"/>
              <a:gd name="connsiteY1" fmla="*/ 284355 h 4113325"/>
              <a:gd name="connsiteX2" fmla="*/ 4914476 w 5958457"/>
              <a:gd name="connsiteY2" fmla="*/ 108800 h 4113325"/>
              <a:gd name="connsiteX3" fmla="*/ 5567637 w 5958457"/>
              <a:gd name="connsiteY3" fmla="*/ 4111641 h 4113325"/>
              <a:gd name="connsiteX4" fmla="*/ 0 w 5958457"/>
              <a:gd name="connsiteY4" fmla="*/ 4113325 h 4113325"/>
              <a:gd name="connsiteX5" fmla="*/ 1757317 w 5958457"/>
              <a:gd name="connsiteY5" fmla="*/ 1308271 h 4113325"/>
              <a:gd name="connsiteX0" fmla="*/ 1757317 w 5974207"/>
              <a:gd name="connsiteY0" fmla="*/ 1308271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57317 w 5974207"/>
              <a:gd name="connsiteY5" fmla="*/ 1308271 h 4113325"/>
              <a:gd name="connsiteX0" fmla="*/ 1757317 w 5974207"/>
              <a:gd name="connsiteY0" fmla="*/ 1308271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57317 w 5974207"/>
              <a:gd name="connsiteY5" fmla="*/ 1308271 h 4113325"/>
              <a:gd name="connsiteX0" fmla="*/ 1761417 w 5974207"/>
              <a:gd name="connsiteY0" fmla="*/ 1328773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61417 w 5974207"/>
              <a:gd name="connsiteY5" fmla="*/ 1328773 h 4113325"/>
              <a:gd name="connsiteX0" fmla="*/ 1761417 w 5974207"/>
              <a:gd name="connsiteY0" fmla="*/ 1328773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61417 w 5974207"/>
              <a:gd name="connsiteY5" fmla="*/ 1328773 h 4113325"/>
              <a:gd name="connsiteX0" fmla="*/ 1749116 w 5974207"/>
              <a:gd name="connsiteY0" fmla="*/ 1324672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49116 w 5974207"/>
              <a:gd name="connsiteY5" fmla="*/ 1324672 h 4113325"/>
              <a:gd name="connsiteX0" fmla="*/ 1749116 w 5974207"/>
              <a:gd name="connsiteY0" fmla="*/ 1324672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49116 w 5974207"/>
              <a:gd name="connsiteY5" fmla="*/ 1324672 h 4113325"/>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45504" h="4111641">
                <a:moveTo>
                  <a:pt x="1705545" y="1346975"/>
                </a:moveTo>
                <a:cubicBezTo>
                  <a:pt x="2096402" y="968092"/>
                  <a:pt x="2651983" y="493379"/>
                  <a:pt x="3154352" y="284355"/>
                </a:cubicBezTo>
                <a:cubicBezTo>
                  <a:pt x="3961951" y="-117620"/>
                  <a:pt x="4528683" y="-11101"/>
                  <a:pt x="4885773" y="108800"/>
                </a:cubicBezTo>
                <a:cubicBezTo>
                  <a:pt x="6457851" y="777818"/>
                  <a:pt x="5920198" y="3362338"/>
                  <a:pt x="5538934" y="4111641"/>
                </a:cubicBezTo>
                <a:lnTo>
                  <a:pt x="0" y="4105124"/>
                </a:lnTo>
                <a:cubicBezTo>
                  <a:pt x="553165" y="2615302"/>
                  <a:pt x="1250557" y="1809734"/>
                  <a:pt x="1705545" y="1346975"/>
                </a:cubicBezTo>
                <a:close/>
              </a:path>
            </a:pathLst>
          </a:custGeom>
          <a:ln>
            <a:noFill/>
          </a:ln>
        </p:spPr>
        <p:txBody>
          <a:bodyPr lIns="91428" tIns="45715" rIns="91428" bIns="45715" anchor="ctr" anchorCtr="1"/>
          <a:lstStyle>
            <a:lvl1pPr marL="0" indent="0">
              <a:buNone/>
              <a:defRPr sz="2400">
                <a:solidFill>
                  <a:schemeClr val="tx2"/>
                </a:solidFill>
                <a:latin typeface="Zurich BT Roman"/>
              </a:defRPr>
            </a:lvl1pPr>
          </a:lstStyle>
          <a:p>
            <a:r>
              <a:rPr lang="en-US" dirty="0" smtClean="0"/>
              <a:t>Picture</a:t>
            </a:r>
            <a:endParaRPr lang="en-US" dirty="0"/>
          </a:p>
        </p:txBody>
      </p:sp>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chemeClr val="bg1"/>
                </a:solidFill>
                <a:latin typeface="Zurich BT" panose="020B0603020202030204" pitchFamily="34" charset="0"/>
              </a:defRPr>
            </a:lvl1pPr>
          </a:lstStyle>
          <a:p>
            <a:pPr lvl="0"/>
            <a:r>
              <a:rPr lang="en-US" dirty="0"/>
              <a:t>Heading</a:t>
            </a:r>
          </a:p>
        </p:txBody>
      </p:sp>
      <p:sp>
        <p:nvSpPr>
          <p:cNvPr id="7" name="Text Placeholder 2"/>
          <p:cNvSpPr>
            <a:spLocks noGrp="1"/>
          </p:cNvSpPr>
          <p:nvPr>
            <p:ph type="body" sz="quarter" idx="16" hasCustomPrompt="1"/>
          </p:nvPr>
        </p:nvSpPr>
        <p:spPr>
          <a:xfrm>
            <a:off x="201212" y="1219206"/>
            <a:ext cx="5817002" cy="4267199"/>
          </a:xfrm>
          <a:prstGeom prst="rect">
            <a:avLst/>
          </a:prstGeom>
        </p:spPr>
        <p:txBody>
          <a:bodyPr lIns="91428" tIns="45715" rIns="91428" bIns="45715"/>
          <a:lstStyle>
            <a:lvl1pPr marL="342857" indent="-342857">
              <a:buFont typeface="Arial"/>
              <a:buChar char="•"/>
              <a:defRPr sz="2400" b="1">
                <a:solidFill>
                  <a:schemeClr val="accent3"/>
                </a:solidFill>
                <a:latin typeface="Zurich BT" panose="020B0603020202030204" pitchFamily="34" charset="0"/>
              </a:defRPr>
            </a:lvl1pPr>
            <a:lvl2pPr marL="457144" indent="0">
              <a:buNone/>
              <a:defRPr/>
            </a:lvl2pPr>
          </a:lstStyle>
          <a:p>
            <a:pPr lvl="0"/>
            <a:r>
              <a:rPr lang="en-US" dirty="0" smtClean="0"/>
              <a:t>Text 1</a:t>
            </a:r>
          </a:p>
          <a:p>
            <a:pPr lvl="0"/>
            <a:r>
              <a:rPr lang="en-US" dirty="0" smtClean="0"/>
              <a:t>Text 2</a:t>
            </a:r>
          </a:p>
        </p:txBody>
      </p:sp>
    </p:spTree>
    <p:extLst>
      <p:ext uri="{BB962C8B-B14F-4D97-AF65-F5344CB8AC3E}">
        <p14:creationId xmlns:p14="http://schemas.microsoft.com/office/powerpoint/2010/main" xmlns="" val="37601635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_1">
    <p:spTree>
      <p:nvGrpSpPr>
        <p:cNvPr id="1" name=""/>
        <p:cNvGrpSpPr/>
        <p:nvPr/>
      </p:nvGrpSpPr>
      <p:grpSpPr>
        <a:xfrm>
          <a:off x="0" y="0"/>
          <a:ext cx="0" cy="0"/>
          <a:chOff x="0" y="0"/>
          <a:chExt cx="0" cy="0"/>
        </a:xfrm>
      </p:grpSpPr>
      <p:sp>
        <p:nvSpPr>
          <p:cNvPr id="4" name="Picture Placeholder 6"/>
          <p:cNvSpPr>
            <a:spLocks noGrp="1"/>
          </p:cNvSpPr>
          <p:nvPr>
            <p:ph type="pic" sz="quarter" idx="14" hasCustomPrompt="1"/>
          </p:nvPr>
        </p:nvSpPr>
        <p:spPr>
          <a:xfrm>
            <a:off x="6018212" y="2775393"/>
            <a:ext cx="5945505" cy="4118401"/>
          </a:xfrm>
          <a:custGeom>
            <a:avLst/>
            <a:gdLst>
              <a:gd name="connsiteX0" fmla="*/ 0 w 6039531"/>
              <a:gd name="connsiteY0" fmla="*/ 0 h 4543425"/>
              <a:gd name="connsiteX1" fmla="*/ 6039531 w 6039531"/>
              <a:gd name="connsiteY1" fmla="*/ 0 h 4543425"/>
              <a:gd name="connsiteX2" fmla="*/ 6039531 w 6039531"/>
              <a:gd name="connsiteY2" fmla="*/ 4543425 h 4543425"/>
              <a:gd name="connsiteX3" fmla="*/ 0 w 6039531"/>
              <a:gd name="connsiteY3" fmla="*/ 4543425 h 4543425"/>
              <a:gd name="connsiteX4" fmla="*/ 0 w 6039531"/>
              <a:gd name="connsiteY4" fmla="*/ 0 h 4543425"/>
              <a:gd name="connsiteX0" fmla="*/ 1838325 w 6039531"/>
              <a:gd name="connsiteY0" fmla="*/ 1733550 h 4543425"/>
              <a:gd name="connsiteX1" fmla="*/ 6039531 w 6039531"/>
              <a:gd name="connsiteY1" fmla="*/ 0 h 4543425"/>
              <a:gd name="connsiteX2" fmla="*/ 6039531 w 6039531"/>
              <a:gd name="connsiteY2" fmla="*/ 4543425 h 4543425"/>
              <a:gd name="connsiteX3" fmla="*/ 0 w 6039531"/>
              <a:gd name="connsiteY3" fmla="*/ 4543425 h 4543425"/>
              <a:gd name="connsiteX4" fmla="*/ 1838325 w 6039531"/>
              <a:gd name="connsiteY4" fmla="*/ 1733550 h 4543425"/>
              <a:gd name="connsiteX0" fmla="*/ 1838325 w 6039531"/>
              <a:gd name="connsiteY0" fmla="*/ 1171575 h 3981450"/>
              <a:gd name="connsiteX1" fmla="*/ 5010831 w 6039531"/>
              <a:gd name="connsiteY1" fmla="*/ 0 h 3981450"/>
              <a:gd name="connsiteX2" fmla="*/ 6039531 w 6039531"/>
              <a:gd name="connsiteY2" fmla="*/ 3981450 h 3981450"/>
              <a:gd name="connsiteX3" fmla="*/ 0 w 6039531"/>
              <a:gd name="connsiteY3" fmla="*/ 3981450 h 3981450"/>
              <a:gd name="connsiteX4" fmla="*/ 1838325 w 6039531"/>
              <a:gd name="connsiteY4" fmla="*/ 1171575 h 3981450"/>
              <a:gd name="connsiteX0" fmla="*/ 1838325 w 6039531"/>
              <a:gd name="connsiteY0" fmla="*/ 1171575 h 3981450"/>
              <a:gd name="connsiteX1" fmla="*/ 5010831 w 6039531"/>
              <a:gd name="connsiteY1" fmla="*/ 0 h 3981450"/>
              <a:gd name="connsiteX2" fmla="*/ 6039531 w 6039531"/>
              <a:gd name="connsiteY2" fmla="*/ 3981450 h 3981450"/>
              <a:gd name="connsiteX3" fmla="*/ 0 w 6039531"/>
              <a:gd name="connsiteY3" fmla="*/ 3981450 h 3981450"/>
              <a:gd name="connsiteX4" fmla="*/ 1838325 w 6039531"/>
              <a:gd name="connsiteY4" fmla="*/ 1171575 h 3981450"/>
              <a:gd name="connsiteX0" fmla="*/ 1838325 w 5901188"/>
              <a:gd name="connsiteY0" fmla="*/ 1171575 h 3981450"/>
              <a:gd name="connsiteX1" fmla="*/ 5010831 w 5901188"/>
              <a:gd name="connsiteY1" fmla="*/ 0 h 3981450"/>
              <a:gd name="connsiteX2" fmla="*/ 5715681 w 5901188"/>
              <a:gd name="connsiteY2" fmla="*/ 3981450 h 3981450"/>
              <a:gd name="connsiteX3" fmla="*/ 0 w 5901188"/>
              <a:gd name="connsiteY3" fmla="*/ 3981450 h 3981450"/>
              <a:gd name="connsiteX4" fmla="*/ 1838325 w 5901188"/>
              <a:gd name="connsiteY4" fmla="*/ 1171575 h 3981450"/>
              <a:gd name="connsiteX0" fmla="*/ 1838325 w 6024106"/>
              <a:gd name="connsiteY0" fmla="*/ 1171575 h 3981450"/>
              <a:gd name="connsiteX1" fmla="*/ 5010831 w 6024106"/>
              <a:gd name="connsiteY1" fmla="*/ 0 h 3981450"/>
              <a:gd name="connsiteX2" fmla="*/ 5715681 w 6024106"/>
              <a:gd name="connsiteY2" fmla="*/ 3981450 h 3981450"/>
              <a:gd name="connsiteX3" fmla="*/ 0 w 6024106"/>
              <a:gd name="connsiteY3" fmla="*/ 3981450 h 3981450"/>
              <a:gd name="connsiteX4" fmla="*/ 1838325 w 6024106"/>
              <a:gd name="connsiteY4" fmla="*/ 1171575 h 3981450"/>
              <a:gd name="connsiteX0" fmla="*/ 1838325 w 5999156"/>
              <a:gd name="connsiteY0" fmla="*/ 1171575 h 3981450"/>
              <a:gd name="connsiteX1" fmla="*/ 5010831 w 5999156"/>
              <a:gd name="connsiteY1" fmla="*/ 0 h 3981450"/>
              <a:gd name="connsiteX2" fmla="*/ 5658531 w 5999156"/>
              <a:gd name="connsiteY2" fmla="*/ 3971925 h 3981450"/>
              <a:gd name="connsiteX3" fmla="*/ 0 w 5999156"/>
              <a:gd name="connsiteY3" fmla="*/ 3981450 h 3981450"/>
              <a:gd name="connsiteX4" fmla="*/ 1838325 w 5999156"/>
              <a:gd name="connsiteY4" fmla="*/ 1171575 h 3981450"/>
              <a:gd name="connsiteX0" fmla="*/ 1838325 w 5995110"/>
              <a:gd name="connsiteY0" fmla="*/ 1171575 h 3981450"/>
              <a:gd name="connsiteX1" fmla="*/ 5010831 w 5995110"/>
              <a:gd name="connsiteY1" fmla="*/ 0 h 3981450"/>
              <a:gd name="connsiteX2" fmla="*/ 5649006 w 5995110"/>
              <a:gd name="connsiteY2" fmla="*/ 3971925 h 3981450"/>
              <a:gd name="connsiteX3" fmla="*/ 0 w 5995110"/>
              <a:gd name="connsiteY3" fmla="*/ 3981450 h 3981450"/>
              <a:gd name="connsiteX4" fmla="*/ 1838325 w 5995110"/>
              <a:gd name="connsiteY4" fmla="*/ 1171575 h 3981450"/>
              <a:gd name="connsiteX0" fmla="*/ 1838325 w 6067416"/>
              <a:gd name="connsiteY0" fmla="*/ 1171575 h 3981450"/>
              <a:gd name="connsiteX1" fmla="*/ 5010831 w 6067416"/>
              <a:gd name="connsiteY1" fmla="*/ 0 h 3981450"/>
              <a:gd name="connsiteX2" fmla="*/ 5649006 w 6067416"/>
              <a:gd name="connsiteY2" fmla="*/ 3971925 h 3981450"/>
              <a:gd name="connsiteX3" fmla="*/ 0 w 6067416"/>
              <a:gd name="connsiteY3" fmla="*/ 3981450 h 3981450"/>
              <a:gd name="connsiteX4" fmla="*/ 1838325 w 6067416"/>
              <a:gd name="connsiteY4" fmla="*/ 1171575 h 3981450"/>
              <a:gd name="connsiteX0" fmla="*/ 1838325 w 6030455"/>
              <a:gd name="connsiteY0" fmla="*/ 1171575 h 3981450"/>
              <a:gd name="connsiteX1" fmla="*/ 5010831 w 6030455"/>
              <a:gd name="connsiteY1" fmla="*/ 0 h 3981450"/>
              <a:gd name="connsiteX2" fmla="*/ 5649006 w 6030455"/>
              <a:gd name="connsiteY2" fmla="*/ 3971925 h 3981450"/>
              <a:gd name="connsiteX3" fmla="*/ 0 w 6030455"/>
              <a:gd name="connsiteY3" fmla="*/ 3981450 h 3981450"/>
              <a:gd name="connsiteX4" fmla="*/ 1838325 w 6030455"/>
              <a:gd name="connsiteY4" fmla="*/ 1171575 h 3981450"/>
              <a:gd name="connsiteX0" fmla="*/ 1838325 w 6024831"/>
              <a:gd name="connsiteY0" fmla="*/ 1186089 h 3995964"/>
              <a:gd name="connsiteX1" fmla="*/ 4999945 w 6024831"/>
              <a:gd name="connsiteY1" fmla="*/ 0 h 3995964"/>
              <a:gd name="connsiteX2" fmla="*/ 5649006 w 6024831"/>
              <a:gd name="connsiteY2" fmla="*/ 3986439 h 3995964"/>
              <a:gd name="connsiteX3" fmla="*/ 0 w 6024831"/>
              <a:gd name="connsiteY3" fmla="*/ 3995964 h 3995964"/>
              <a:gd name="connsiteX4" fmla="*/ 1838325 w 6024831"/>
              <a:gd name="connsiteY4" fmla="*/ 1186089 h 3995964"/>
              <a:gd name="connsiteX0" fmla="*/ 1838325 w 6024831"/>
              <a:gd name="connsiteY0" fmla="*/ 1186089 h 3995964"/>
              <a:gd name="connsiteX1" fmla="*/ 4999945 w 6024831"/>
              <a:gd name="connsiteY1" fmla="*/ 0 h 3995964"/>
              <a:gd name="connsiteX2" fmla="*/ 5649006 w 6024831"/>
              <a:gd name="connsiteY2" fmla="*/ 3986439 h 3995964"/>
              <a:gd name="connsiteX3" fmla="*/ 0 w 6024831"/>
              <a:gd name="connsiteY3" fmla="*/ 3995964 h 3995964"/>
              <a:gd name="connsiteX4" fmla="*/ 1838325 w 6024831"/>
              <a:gd name="connsiteY4" fmla="*/ 1186089 h 3995964"/>
              <a:gd name="connsiteX0" fmla="*/ 1838325 w 6006909"/>
              <a:gd name="connsiteY0" fmla="*/ 1186089 h 3995964"/>
              <a:gd name="connsiteX1" fmla="*/ 4999945 w 6006909"/>
              <a:gd name="connsiteY1" fmla="*/ 0 h 3995964"/>
              <a:gd name="connsiteX2" fmla="*/ 5649006 w 6006909"/>
              <a:gd name="connsiteY2" fmla="*/ 3986439 h 3995964"/>
              <a:gd name="connsiteX3" fmla="*/ 0 w 6006909"/>
              <a:gd name="connsiteY3" fmla="*/ 3995964 h 3995964"/>
              <a:gd name="connsiteX4" fmla="*/ 1838325 w 6006909"/>
              <a:gd name="connsiteY4" fmla="*/ 1186089 h 3995964"/>
              <a:gd name="connsiteX0" fmla="*/ 1838325 w 6023217"/>
              <a:gd name="connsiteY0" fmla="*/ 1186089 h 3995964"/>
              <a:gd name="connsiteX1" fmla="*/ 4999945 w 6023217"/>
              <a:gd name="connsiteY1" fmla="*/ 0 h 3995964"/>
              <a:gd name="connsiteX2" fmla="*/ 5649006 w 6023217"/>
              <a:gd name="connsiteY2" fmla="*/ 3986439 h 3995964"/>
              <a:gd name="connsiteX3" fmla="*/ 0 w 6023217"/>
              <a:gd name="connsiteY3" fmla="*/ 3995964 h 3995964"/>
              <a:gd name="connsiteX4" fmla="*/ 1838325 w 6023217"/>
              <a:gd name="connsiteY4" fmla="*/ 1186089 h 3995964"/>
              <a:gd name="connsiteX0" fmla="*/ 1838325 w 6024898"/>
              <a:gd name="connsiteY0" fmla="*/ 1186089 h 3995964"/>
              <a:gd name="connsiteX1" fmla="*/ 4999945 w 6024898"/>
              <a:gd name="connsiteY1" fmla="*/ 0 h 3995964"/>
              <a:gd name="connsiteX2" fmla="*/ 5649006 w 6024898"/>
              <a:gd name="connsiteY2" fmla="*/ 3986439 h 3995964"/>
              <a:gd name="connsiteX3" fmla="*/ 0 w 6024898"/>
              <a:gd name="connsiteY3" fmla="*/ 3995964 h 3995964"/>
              <a:gd name="connsiteX4" fmla="*/ 1838325 w 6024898"/>
              <a:gd name="connsiteY4" fmla="*/ 1186089 h 3995964"/>
              <a:gd name="connsiteX0" fmla="*/ 1838325 w 6041818"/>
              <a:gd name="connsiteY0" fmla="*/ 1186089 h 3995964"/>
              <a:gd name="connsiteX1" fmla="*/ 4999945 w 6041818"/>
              <a:gd name="connsiteY1" fmla="*/ 0 h 3995964"/>
              <a:gd name="connsiteX2" fmla="*/ 5649006 w 6041818"/>
              <a:gd name="connsiteY2" fmla="*/ 3986439 h 3995964"/>
              <a:gd name="connsiteX3" fmla="*/ 0 w 6041818"/>
              <a:gd name="connsiteY3" fmla="*/ 3995964 h 3995964"/>
              <a:gd name="connsiteX4" fmla="*/ 1838325 w 6041818"/>
              <a:gd name="connsiteY4" fmla="*/ 1186089 h 3995964"/>
              <a:gd name="connsiteX0" fmla="*/ 1838325 w 6041818"/>
              <a:gd name="connsiteY0" fmla="*/ 1186089 h 3995964"/>
              <a:gd name="connsiteX1" fmla="*/ 3277445 w 6041818"/>
              <a:gd name="connsiteY1" fmla="*/ 295988 h 3995964"/>
              <a:gd name="connsiteX2" fmla="*/ 4999945 w 6041818"/>
              <a:gd name="connsiteY2" fmla="*/ 0 h 3995964"/>
              <a:gd name="connsiteX3" fmla="*/ 5649006 w 6041818"/>
              <a:gd name="connsiteY3" fmla="*/ 3986439 h 3995964"/>
              <a:gd name="connsiteX4" fmla="*/ 0 w 6041818"/>
              <a:gd name="connsiteY4" fmla="*/ 3995964 h 3995964"/>
              <a:gd name="connsiteX5" fmla="*/ 1838325 w 6041818"/>
              <a:gd name="connsiteY5" fmla="*/ 1186089 h 3995964"/>
              <a:gd name="connsiteX0" fmla="*/ 1838325 w 6041818"/>
              <a:gd name="connsiteY0" fmla="*/ 1186089 h 3995964"/>
              <a:gd name="connsiteX1" fmla="*/ 3299747 w 6041818"/>
              <a:gd name="connsiteY1" fmla="*/ 175555 h 3995964"/>
              <a:gd name="connsiteX2" fmla="*/ 4999945 w 6041818"/>
              <a:gd name="connsiteY2" fmla="*/ 0 h 3995964"/>
              <a:gd name="connsiteX3" fmla="*/ 5649006 w 6041818"/>
              <a:gd name="connsiteY3" fmla="*/ 3986439 h 3995964"/>
              <a:gd name="connsiteX4" fmla="*/ 0 w 6041818"/>
              <a:gd name="connsiteY4" fmla="*/ 3995964 h 3995964"/>
              <a:gd name="connsiteX5" fmla="*/ 1838325 w 6041818"/>
              <a:gd name="connsiteY5" fmla="*/ 1186089 h 3995964"/>
              <a:gd name="connsiteX0" fmla="*/ 1838325 w 6041818"/>
              <a:gd name="connsiteY0" fmla="*/ 1246863 h 4056738"/>
              <a:gd name="connsiteX1" fmla="*/ 3299747 w 6041818"/>
              <a:gd name="connsiteY1" fmla="*/ 236329 h 4056738"/>
              <a:gd name="connsiteX2" fmla="*/ 4999945 w 6041818"/>
              <a:gd name="connsiteY2" fmla="*/ 60774 h 4056738"/>
              <a:gd name="connsiteX3" fmla="*/ 5649006 w 6041818"/>
              <a:gd name="connsiteY3" fmla="*/ 4047213 h 4056738"/>
              <a:gd name="connsiteX4" fmla="*/ 0 w 6041818"/>
              <a:gd name="connsiteY4" fmla="*/ 4056738 h 4056738"/>
              <a:gd name="connsiteX5" fmla="*/ 1838325 w 6041818"/>
              <a:gd name="connsiteY5" fmla="*/ 1246863 h 4056738"/>
              <a:gd name="connsiteX0" fmla="*/ 1838325 w 6041818"/>
              <a:gd name="connsiteY0" fmla="*/ 1302400 h 4112275"/>
              <a:gd name="connsiteX1" fmla="*/ 3299747 w 6041818"/>
              <a:gd name="connsiteY1" fmla="*/ 291866 h 4112275"/>
              <a:gd name="connsiteX2" fmla="*/ 4999945 w 6041818"/>
              <a:gd name="connsiteY2" fmla="*/ 116311 h 4112275"/>
              <a:gd name="connsiteX3" fmla="*/ 5649006 w 6041818"/>
              <a:gd name="connsiteY3" fmla="*/ 4102750 h 4112275"/>
              <a:gd name="connsiteX4" fmla="*/ 0 w 6041818"/>
              <a:gd name="connsiteY4" fmla="*/ 4112275 h 4112275"/>
              <a:gd name="connsiteX5" fmla="*/ 1838325 w 6041818"/>
              <a:gd name="connsiteY5" fmla="*/ 1302400 h 4112275"/>
              <a:gd name="connsiteX0" fmla="*/ 1838325 w 6041818"/>
              <a:gd name="connsiteY0" fmla="*/ 1302400 h 4112275"/>
              <a:gd name="connsiteX1" fmla="*/ 3268524 w 6041818"/>
              <a:gd name="connsiteY1" fmla="*/ 291866 h 4112275"/>
              <a:gd name="connsiteX2" fmla="*/ 4999945 w 6041818"/>
              <a:gd name="connsiteY2" fmla="*/ 116311 h 4112275"/>
              <a:gd name="connsiteX3" fmla="*/ 5649006 w 6041818"/>
              <a:gd name="connsiteY3" fmla="*/ 4102750 h 4112275"/>
              <a:gd name="connsiteX4" fmla="*/ 0 w 6041818"/>
              <a:gd name="connsiteY4" fmla="*/ 4112275 h 4112275"/>
              <a:gd name="connsiteX5" fmla="*/ 1838325 w 6041818"/>
              <a:gd name="connsiteY5" fmla="*/ 1302400 h 4112275"/>
              <a:gd name="connsiteX0" fmla="*/ 1838325 w 6041818"/>
              <a:gd name="connsiteY0" fmla="*/ 1287822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38325 w 6041818"/>
              <a:gd name="connsiteY5" fmla="*/ 1287822 h 4097697"/>
              <a:gd name="connsiteX0" fmla="*/ 1838325 w 6041818"/>
              <a:gd name="connsiteY0" fmla="*/ 1287822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38325 w 6041818"/>
              <a:gd name="connsiteY5" fmla="*/ 1287822 h 4097697"/>
              <a:gd name="connsiteX0" fmla="*/ 1842786 w 6041818"/>
              <a:gd name="connsiteY0" fmla="*/ 1301204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42786 w 6041818"/>
              <a:gd name="connsiteY5" fmla="*/ 1301204 h 4097697"/>
              <a:gd name="connsiteX0" fmla="*/ 1842786 w 6041818"/>
              <a:gd name="connsiteY0" fmla="*/ 1301204 h 4097697"/>
              <a:gd name="connsiteX1" fmla="*/ 3268524 w 6041818"/>
              <a:gd name="connsiteY1" fmla="*/ 277288 h 4097697"/>
              <a:gd name="connsiteX2" fmla="*/ 4999945 w 6041818"/>
              <a:gd name="connsiteY2" fmla="*/ 101733 h 4097697"/>
              <a:gd name="connsiteX3" fmla="*/ 5649006 w 6041818"/>
              <a:gd name="connsiteY3" fmla="*/ 4088172 h 4097697"/>
              <a:gd name="connsiteX4" fmla="*/ 0 w 6041818"/>
              <a:gd name="connsiteY4" fmla="*/ 4097697 h 4097697"/>
              <a:gd name="connsiteX5" fmla="*/ 1842786 w 6041818"/>
              <a:gd name="connsiteY5" fmla="*/ 1301204 h 4097697"/>
              <a:gd name="connsiteX0" fmla="*/ 1842786 w 6041818"/>
              <a:gd name="connsiteY0" fmla="*/ 1308271 h 4104764"/>
              <a:gd name="connsiteX1" fmla="*/ 3268524 w 6041818"/>
              <a:gd name="connsiteY1" fmla="*/ 284355 h 4104764"/>
              <a:gd name="connsiteX2" fmla="*/ 4999945 w 6041818"/>
              <a:gd name="connsiteY2" fmla="*/ 108800 h 4104764"/>
              <a:gd name="connsiteX3" fmla="*/ 5649006 w 6041818"/>
              <a:gd name="connsiteY3" fmla="*/ 4095239 h 4104764"/>
              <a:gd name="connsiteX4" fmla="*/ 0 w 6041818"/>
              <a:gd name="connsiteY4" fmla="*/ 4104764 h 4104764"/>
              <a:gd name="connsiteX5" fmla="*/ 1842786 w 6041818"/>
              <a:gd name="connsiteY5" fmla="*/ 1308271 h 4104764"/>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48148"/>
              <a:gd name="connsiteY0" fmla="*/ 1308271 h 4109225"/>
              <a:gd name="connsiteX1" fmla="*/ 3174854 w 5948148"/>
              <a:gd name="connsiteY1" fmla="*/ 284355 h 4109225"/>
              <a:gd name="connsiteX2" fmla="*/ 4906275 w 5948148"/>
              <a:gd name="connsiteY2" fmla="*/ 108800 h 4109225"/>
              <a:gd name="connsiteX3" fmla="*/ 5555336 w 5948148"/>
              <a:gd name="connsiteY3" fmla="*/ 4095239 h 4109225"/>
              <a:gd name="connsiteX4" fmla="*/ 0 w 5948148"/>
              <a:gd name="connsiteY4" fmla="*/ 4109225 h 4109225"/>
              <a:gd name="connsiteX5" fmla="*/ 1749116 w 5948148"/>
              <a:gd name="connsiteY5" fmla="*/ 1308271 h 4109225"/>
              <a:gd name="connsiteX0" fmla="*/ 1749116 w 5950256"/>
              <a:gd name="connsiteY0" fmla="*/ 1308271 h 4111641"/>
              <a:gd name="connsiteX1" fmla="*/ 3174854 w 5950256"/>
              <a:gd name="connsiteY1" fmla="*/ 284355 h 4111641"/>
              <a:gd name="connsiteX2" fmla="*/ 4906275 w 5950256"/>
              <a:gd name="connsiteY2" fmla="*/ 108800 h 4111641"/>
              <a:gd name="connsiteX3" fmla="*/ 5559436 w 5950256"/>
              <a:gd name="connsiteY3" fmla="*/ 4111641 h 4111641"/>
              <a:gd name="connsiteX4" fmla="*/ 0 w 5950256"/>
              <a:gd name="connsiteY4" fmla="*/ 4109225 h 4111641"/>
              <a:gd name="connsiteX5" fmla="*/ 1749116 w 5950256"/>
              <a:gd name="connsiteY5" fmla="*/ 1308271 h 4111641"/>
              <a:gd name="connsiteX0" fmla="*/ 1757317 w 5958457"/>
              <a:gd name="connsiteY0" fmla="*/ 1308271 h 4113325"/>
              <a:gd name="connsiteX1" fmla="*/ 3183055 w 5958457"/>
              <a:gd name="connsiteY1" fmla="*/ 284355 h 4113325"/>
              <a:gd name="connsiteX2" fmla="*/ 4914476 w 5958457"/>
              <a:gd name="connsiteY2" fmla="*/ 108800 h 4113325"/>
              <a:gd name="connsiteX3" fmla="*/ 5567637 w 5958457"/>
              <a:gd name="connsiteY3" fmla="*/ 4111641 h 4113325"/>
              <a:gd name="connsiteX4" fmla="*/ 0 w 5958457"/>
              <a:gd name="connsiteY4" fmla="*/ 4113325 h 4113325"/>
              <a:gd name="connsiteX5" fmla="*/ 1757317 w 5958457"/>
              <a:gd name="connsiteY5" fmla="*/ 1308271 h 4113325"/>
              <a:gd name="connsiteX0" fmla="*/ 1757317 w 5974207"/>
              <a:gd name="connsiteY0" fmla="*/ 1308271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57317 w 5974207"/>
              <a:gd name="connsiteY5" fmla="*/ 1308271 h 4113325"/>
              <a:gd name="connsiteX0" fmla="*/ 1757317 w 5974207"/>
              <a:gd name="connsiteY0" fmla="*/ 1308271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57317 w 5974207"/>
              <a:gd name="connsiteY5" fmla="*/ 1308271 h 4113325"/>
              <a:gd name="connsiteX0" fmla="*/ 1761417 w 5974207"/>
              <a:gd name="connsiteY0" fmla="*/ 1328773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61417 w 5974207"/>
              <a:gd name="connsiteY5" fmla="*/ 1328773 h 4113325"/>
              <a:gd name="connsiteX0" fmla="*/ 1761417 w 5974207"/>
              <a:gd name="connsiteY0" fmla="*/ 1328773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61417 w 5974207"/>
              <a:gd name="connsiteY5" fmla="*/ 1328773 h 4113325"/>
              <a:gd name="connsiteX0" fmla="*/ 1749116 w 5974207"/>
              <a:gd name="connsiteY0" fmla="*/ 1324672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49116 w 5974207"/>
              <a:gd name="connsiteY5" fmla="*/ 1324672 h 4113325"/>
              <a:gd name="connsiteX0" fmla="*/ 1749116 w 5974207"/>
              <a:gd name="connsiteY0" fmla="*/ 1324672 h 4113325"/>
              <a:gd name="connsiteX1" fmla="*/ 3183055 w 5974207"/>
              <a:gd name="connsiteY1" fmla="*/ 284355 h 4113325"/>
              <a:gd name="connsiteX2" fmla="*/ 4914476 w 5974207"/>
              <a:gd name="connsiteY2" fmla="*/ 108800 h 4113325"/>
              <a:gd name="connsiteX3" fmla="*/ 5567637 w 5974207"/>
              <a:gd name="connsiteY3" fmla="*/ 4111641 h 4113325"/>
              <a:gd name="connsiteX4" fmla="*/ 0 w 5974207"/>
              <a:gd name="connsiteY4" fmla="*/ 4113325 h 4113325"/>
              <a:gd name="connsiteX5" fmla="*/ 1749116 w 5974207"/>
              <a:gd name="connsiteY5" fmla="*/ 1324672 h 4113325"/>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20413 w 5945504"/>
              <a:gd name="connsiteY0" fmla="*/ 1324672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20413 w 5945504"/>
              <a:gd name="connsiteY5" fmla="*/ 1324672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 name="connsiteX0" fmla="*/ 1705545 w 5945504"/>
              <a:gd name="connsiteY0" fmla="*/ 1346975 h 4111641"/>
              <a:gd name="connsiteX1" fmla="*/ 3154352 w 5945504"/>
              <a:gd name="connsiteY1" fmla="*/ 284355 h 4111641"/>
              <a:gd name="connsiteX2" fmla="*/ 4885773 w 5945504"/>
              <a:gd name="connsiteY2" fmla="*/ 108800 h 4111641"/>
              <a:gd name="connsiteX3" fmla="*/ 5538934 w 5945504"/>
              <a:gd name="connsiteY3" fmla="*/ 4111641 h 4111641"/>
              <a:gd name="connsiteX4" fmla="*/ 0 w 5945504"/>
              <a:gd name="connsiteY4" fmla="*/ 4105124 h 4111641"/>
              <a:gd name="connsiteX5" fmla="*/ 1705545 w 5945504"/>
              <a:gd name="connsiteY5" fmla="*/ 1346975 h 411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45504" h="4111641">
                <a:moveTo>
                  <a:pt x="1705545" y="1346975"/>
                </a:moveTo>
                <a:cubicBezTo>
                  <a:pt x="2096402" y="968092"/>
                  <a:pt x="2651983" y="493379"/>
                  <a:pt x="3154352" y="284355"/>
                </a:cubicBezTo>
                <a:cubicBezTo>
                  <a:pt x="3961951" y="-117620"/>
                  <a:pt x="4528683" y="-11101"/>
                  <a:pt x="4885773" y="108800"/>
                </a:cubicBezTo>
                <a:cubicBezTo>
                  <a:pt x="6457851" y="777818"/>
                  <a:pt x="5920198" y="3362338"/>
                  <a:pt x="5538934" y="4111641"/>
                </a:cubicBezTo>
                <a:lnTo>
                  <a:pt x="0" y="4105124"/>
                </a:lnTo>
                <a:cubicBezTo>
                  <a:pt x="553165" y="2615302"/>
                  <a:pt x="1250557" y="1809734"/>
                  <a:pt x="1705545" y="1346975"/>
                </a:cubicBezTo>
                <a:close/>
              </a:path>
            </a:pathLst>
          </a:custGeom>
          <a:ln>
            <a:noFill/>
          </a:ln>
        </p:spPr>
        <p:txBody>
          <a:bodyPr lIns="91428" tIns="45715" rIns="91428" bIns="45715" anchor="ctr" anchorCtr="1"/>
          <a:lstStyle>
            <a:lvl1pPr marL="0" indent="0">
              <a:buNone/>
              <a:defRPr sz="2400">
                <a:solidFill>
                  <a:schemeClr val="tx2"/>
                </a:solidFill>
                <a:latin typeface="Zurich BT Roman"/>
              </a:defRPr>
            </a:lvl1pPr>
          </a:lstStyle>
          <a:p>
            <a:r>
              <a:rPr lang="en-US" dirty="0" smtClean="0"/>
              <a:t>Picture</a:t>
            </a:r>
            <a:endParaRPr lang="en-US" dirty="0"/>
          </a:p>
        </p:txBody>
      </p:sp>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chemeClr val="bg1"/>
                </a:solidFill>
                <a:latin typeface="Zurich BT" panose="020B0603020202030204" pitchFamily="34" charset="0"/>
              </a:defRPr>
            </a:lvl1pPr>
          </a:lstStyle>
          <a:p>
            <a:pPr lvl="0"/>
            <a:r>
              <a:rPr lang="en-US" dirty="0"/>
              <a:t>Heading</a:t>
            </a:r>
          </a:p>
        </p:txBody>
      </p:sp>
      <p:sp>
        <p:nvSpPr>
          <p:cNvPr id="7" name="Text Placeholder 2"/>
          <p:cNvSpPr>
            <a:spLocks noGrp="1"/>
          </p:cNvSpPr>
          <p:nvPr>
            <p:ph type="body" sz="quarter" idx="16" hasCustomPrompt="1"/>
          </p:nvPr>
        </p:nvSpPr>
        <p:spPr>
          <a:xfrm>
            <a:off x="201212" y="1219206"/>
            <a:ext cx="5817002" cy="4267199"/>
          </a:xfrm>
          <a:prstGeom prst="rect">
            <a:avLst/>
          </a:prstGeom>
        </p:spPr>
        <p:txBody>
          <a:bodyPr lIns="91428" tIns="45715" rIns="91428" bIns="45715"/>
          <a:lstStyle>
            <a:lvl1pPr marL="342857" indent="-342857">
              <a:buFont typeface="Arial"/>
              <a:buChar char="•"/>
              <a:defRPr sz="2400" b="1">
                <a:solidFill>
                  <a:schemeClr val="accent3"/>
                </a:solidFill>
                <a:latin typeface="Zurich BT" panose="020B0603020202030204" pitchFamily="34" charset="0"/>
              </a:defRPr>
            </a:lvl1pPr>
            <a:lvl2pPr marL="457144" indent="0">
              <a:buNone/>
              <a:defRPr/>
            </a:lvl2pPr>
          </a:lstStyle>
          <a:p>
            <a:pPr lvl="0"/>
            <a:r>
              <a:rPr lang="en-US" dirty="0" smtClean="0"/>
              <a:t>Text 1</a:t>
            </a:r>
          </a:p>
          <a:p>
            <a:pPr lvl="0"/>
            <a:r>
              <a:rPr lang="en-US" dirty="0" smtClean="0"/>
              <a:t>Text 2</a:t>
            </a:r>
          </a:p>
        </p:txBody>
      </p:sp>
    </p:spTree>
    <p:extLst>
      <p:ext uri="{BB962C8B-B14F-4D97-AF65-F5344CB8AC3E}">
        <p14:creationId xmlns:p14="http://schemas.microsoft.com/office/powerpoint/2010/main" xmlns="" val="32691593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Text Slide">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97281D"/>
                </a:solidFill>
                <a:latin typeface="Zurich BT" panose="020B0603020202030204" pitchFamily="34" charset="0"/>
              </a:defRPr>
            </a:lvl1pPr>
          </a:lstStyle>
          <a:p>
            <a:pPr lvl="0"/>
            <a:r>
              <a:rPr lang="en-US" dirty="0"/>
              <a:t>Heading</a:t>
            </a:r>
          </a:p>
        </p:txBody>
      </p:sp>
      <p:sp>
        <p:nvSpPr>
          <p:cNvPr id="11"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3" name="Text Placeholder 2"/>
          <p:cNvSpPr>
            <a:spLocks noGrp="1"/>
          </p:cNvSpPr>
          <p:nvPr>
            <p:ph type="body" sz="quarter" idx="16" hasCustomPrompt="1"/>
          </p:nvPr>
        </p:nvSpPr>
        <p:spPr>
          <a:xfrm>
            <a:off x="201213" y="1219201"/>
            <a:ext cx="11683607" cy="609600"/>
          </a:xfrm>
          <a:prstGeom prst="rect">
            <a:avLst/>
          </a:prstGeom>
        </p:spPr>
        <p:txBody>
          <a:bodyPr lIns="91428" tIns="45715" rIns="91428" bIns="45715"/>
          <a:lstStyle>
            <a:lvl1pPr marL="0" indent="0">
              <a:buNone/>
              <a:defRPr sz="2400" b="1">
                <a:solidFill>
                  <a:srgbClr val="1F497D"/>
                </a:solidFill>
                <a:latin typeface="Zurich BT" panose="020B0603020202030204" pitchFamily="34" charset="0"/>
              </a:defRPr>
            </a:lvl1pPr>
          </a:lstStyle>
          <a:p>
            <a:pPr lvl="0"/>
            <a:r>
              <a:rPr lang="en-US" dirty="0" smtClean="0"/>
              <a:t>Sub Text</a:t>
            </a:r>
            <a:endParaRPr lang="en-US" dirty="0"/>
          </a:p>
        </p:txBody>
      </p:sp>
      <p:sp>
        <p:nvSpPr>
          <p:cNvPr id="14" name="Text Placeholder 17"/>
          <p:cNvSpPr>
            <a:spLocks noGrp="1"/>
          </p:cNvSpPr>
          <p:nvPr>
            <p:ph type="body" sz="quarter" idx="17" hasCustomPrompt="1"/>
          </p:nvPr>
        </p:nvSpPr>
        <p:spPr>
          <a:xfrm>
            <a:off x="201215" y="1828800"/>
            <a:ext cx="11684400" cy="3962400"/>
          </a:xfrm>
          <a:prstGeom prst="rect">
            <a:avLst/>
          </a:prstGeom>
        </p:spPr>
        <p:txBody>
          <a:bodyPr lIns="91428" tIns="45715" rIns="91428" bIns="45715"/>
          <a:lstStyle>
            <a:lvl1pPr>
              <a:buFont typeface="Arial" pitchFamily="34" charset="0"/>
              <a:buChar char="•"/>
              <a:defRPr sz="2400">
                <a:solidFill>
                  <a:schemeClr val="accent3"/>
                </a:solidFill>
                <a:latin typeface="Zurich BT" pitchFamily="34" charset="0"/>
              </a:defRPr>
            </a:lvl1pPr>
            <a:lvl2pPr marL="687304" indent="-342857">
              <a:buFont typeface="Arial" pitchFamily="34" charset="0"/>
              <a:buChar char="•"/>
              <a:tabLst>
                <a:tab pos="687304" algn="l"/>
              </a:tabLst>
              <a:defRPr sz="2200">
                <a:solidFill>
                  <a:schemeClr val="accent3"/>
                </a:solidFill>
                <a:latin typeface="Zurich BT" pitchFamily="34" charset="0"/>
              </a:defRPr>
            </a:lvl2pPr>
            <a:lvl3pPr>
              <a:defRPr sz="2400">
                <a:solidFill>
                  <a:srgbClr val="053C6C"/>
                </a:solidFill>
                <a:latin typeface="Zurich BT" pitchFamily="34" charset="0"/>
              </a:defRPr>
            </a:lvl3pPr>
            <a:lvl4pPr>
              <a:defRPr sz="2400">
                <a:solidFill>
                  <a:srgbClr val="053C6C"/>
                </a:solidFill>
                <a:latin typeface="Zurich BT" pitchFamily="34" charset="0"/>
              </a:defRPr>
            </a:lvl4pPr>
            <a:lvl5pPr>
              <a:defRPr sz="2400">
                <a:solidFill>
                  <a:srgbClr val="053C6C"/>
                </a:solidFill>
                <a:latin typeface="Zurich BT" pitchFamily="34" charset="0"/>
              </a:defRPr>
            </a:lvl5pPr>
          </a:lstStyle>
          <a:p>
            <a:pPr lvl="0"/>
            <a:r>
              <a:rPr lang="en-US" dirty="0" smtClean="0"/>
              <a:t>Text 1</a:t>
            </a:r>
          </a:p>
          <a:p>
            <a:pPr lvl="0"/>
            <a:r>
              <a:rPr lang="en-US" dirty="0" smtClean="0"/>
              <a:t>Text 2</a:t>
            </a:r>
          </a:p>
          <a:p>
            <a:pPr lvl="1"/>
            <a:r>
              <a:rPr lang="en-US" dirty="0" smtClean="0"/>
              <a:t>Second level 1</a:t>
            </a:r>
          </a:p>
          <a:p>
            <a:pPr lvl="1"/>
            <a:r>
              <a:rPr lang="en-US" dirty="0" smtClean="0"/>
              <a:t>Second level 2</a:t>
            </a:r>
          </a:p>
        </p:txBody>
      </p:sp>
      <p:sp>
        <p:nvSpPr>
          <p:cNvPr id="9"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5" name="Picture Placeholder 7"/>
          <p:cNvSpPr>
            <a:spLocks noGrp="1"/>
          </p:cNvSpPr>
          <p:nvPr>
            <p:ph type="pic" sz="quarter" idx="14" hasCustomPrompt="1"/>
          </p:nvPr>
        </p:nvSpPr>
        <p:spPr>
          <a:xfrm>
            <a:off x="6705604" y="239190"/>
            <a:ext cx="5190653" cy="5933017"/>
          </a:xfrm>
          <a:prstGeom prst="rect">
            <a:avLst/>
          </a:prstGeom>
        </p:spPr>
        <p:txBody>
          <a:bodyPr vert="horz" lIns="91428" tIns="45715" rIns="91428" bIns="45715"/>
          <a:lstStyle>
            <a:lvl1pPr marL="0" indent="0">
              <a:buNone/>
              <a:defRPr sz="2400">
                <a:solidFill>
                  <a:srgbClr val="053C6D"/>
                </a:solidFill>
                <a:latin typeface="Zurich BT Roman"/>
                <a:cs typeface="Zurich BT Roman"/>
              </a:defRPr>
            </a:lvl1pPr>
          </a:lstStyle>
          <a:p>
            <a:r>
              <a:rPr lang="en-US" dirty="0"/>
              <a:t>Picture</a:t>
            </a:r>
          </a:p>
        </p:txBody>
      </p:sp>
      <p:sp>
        <p:nvSpPr>
          <p:cNvPr id="6" name="Text Placeholder 2"/>
          <p:cNvSpPr>
            <a:spLocks noGrp="1"/>
          </p:cNvSpPr>
          <p:nvPr>
            <p:ph type="body" sz="quarter" idx="15" hasCustomPrompt="1"/>
          </p:nvPr>
        </p:nvSpPr>
        <p:spPr>
          <a:xfrm>
            <a:off x="203206" y="237071"/>
            <a:ext cx="5892800" cy="753533"/>
          </a:xfrm>
          <a:prstGeom prst="rect">
            <a:avLst/>
          </a:prstGeom>
        </p:spPr>
        <p:txBody>
          <a:bodyPr lIns="91428" tIns="45715" rIns="91428" bIns="45715"/>
          <a:lstStyle>
            <a:lvl1pPr marL="0" indent="0">
              <a:buNone/>
              <a:defRPr sz="3200" b="1">
                <a:solidFill>
                  <a:srgbClr val="97281D"/>
                </a:solidFill>
                <a:latin typeface="Zurich BT" panose="020B0603020202030204" pitchFamily="34" charset="0"/>
              </a:defRPr>
            </a:lvl1pPr>
          </a:lstStyle>
          <a:p>
            <a:pPr lvl="0"/>
            <a:r>
              <a:rPr lang="en-US" dirty="0"/>
              <a:t>Heading</a:t>
            </a:r>
          </a:p>
        </p:txBody>
      </p:sp>
      <p:sp>
        <p:nvSpPr>
          <p:cNvPr id="7" name="Text Placeholder 2"/>
          <p:cNvSpPr>
            <a:spLocks noGrp="1"/>
          </p:cNvSpPr>
          <p:nvPr>
            <p:ph type="body" sz="quarter" idx="16" hasCustomPrompt="1"/>
          </p:nvPr>
        </p:nvSpPr>
        <p:spPr>
          <a:xfrm>
            <a:off x="201216" y="1219201"/>
            <a:ext cx="5892800" cy="609600"/>
          </a:xfrm>
          <a:prstGeom prst="rect">
            <a:avLst/>
          </a:prstGeom>
        </p:spPr>
        <p:txBody>
          <a:bodyPr lIns="91428" tIns="45715" rIns="91428" bIns="45715"/>
          <a:lstStyle>
            <a:lvl1pPr marL="0" indent="0">
              <a:buNone/>
              <a:defRPr sz="2400" b="1">
                <a:solidFill>
                  <a:srgbClr val="1F497D"/>
                </a:solidFill>
                <a:latin typeface="Zurich BT" panose="020B0603020202030204" pitchFamily="34" charset="0"/>
              </a:defRPr>
            </a:lvl1pPr>
          </a:lstStyle>
          <a:p>
            <a:pPr lvl="0"/>
            <a:r>
              <a:rPr lang="en-US" dirty="0" smtClean="0"/>
              <a:t>Sub Text</a:t>
            </a:r>
            <a:endParaRPr lang="en-US" dirty="0"/>
          </a:p>
        </p:txBody>
      </p:sp>
      <p:sp>
        <p:nvSpPr>
          <p:cNvPr id="8" name="Text Placeholder 17"/>
          <p:cNvSpPr>
            <a:spLocks noGrp="1"/>
          </p:cNvSpPr>
          <p:nvPr>
            <p:ph type="body" sz="quarter" idx="17" hasCustomPrompt="1"/>
          </p:nvPr>
        </p:nvSpPr>
        <p:spPr>
          <a:xfrm>
            <a:off x="201216" y="1828800"/>
            <a:ext cx="5893200" cy="3962400"/>
          </a:xfrm>
          <a:prstGeom prst="rect">
            <a:avLst/>
          </a:prstGeom>
        </p:spPr>
        <p:txBody>
          <a:bodyPr lIns="91428" tIns="45715" rIns="91428" bIns="45715"/>
          <a:lstStyle>
            <a:lvl1pPr>
              <a:buFont typeface="Arial" pitchFamily="34" charset="0"/>
              <a:buChar char="•"/>
              <a:defRPr sz="2400">
                <a:solidFill>
                  <a:srgbClr val="053C6C"/>
                </a:solidFill>
                <a:latin typeface="Zurich BT" pitchFamily="34" charset="0"/>
              </a:defRPr>
            </a:lvl1pPr>
            <a:lvl2pPr marL="687304" indent="-342857">
              <a:buFont typeface="Arial" pitchFamily="34" charset="0"/>
              <a:buChar char="•"/>
              <a:tabLst>
                <a:tab pos="687304" algn="l"/>
              </a:tabLst>
              <a:defRPr sz="2200">
                <a:solidFill>
                  <a:srgbClr val="053C6C"/>
                </a:solidFill>
                <a:latin typeface="Zurich BT" pitchFamily="34" charset="0"/>
              </a:defRPr>
            </a:lvl2pPr>
            <a:lvl3pPr>
              <a:defRPr sz="2400">
                <a:solidFill>
                  <a:srgbClr val="053C6C"/>
                </a:solidFill>
                <a:latin typeface="Zurich BT" pitchFamily="34" charset="0"/>
              </a:defRPr>
            </a:lvl3pPr>
            <a:lvl4pPr>
              <a:defRPr sz="2400">
                <a:solidFill>
                  <a:srgbClr val="053C6C"/>
                </a:solidFill>
                <a:latin typeface="Zurich BT" pitchFamily="34" charset="0"/>
              </a:defRPr>
            </a:lvl4pPr>
            <a:lvl5pPr>
              <a:defRPr sz="2400">
                <a:solidFill>
                  <a:srgbClr val="053C6C"/>
                </a:solidFill>
                <a:latin typeface="Zurich BT" pitchFamily="34" charset="0"/>
              </a:defRPr>
            </a:lvl5pPr>
          </a:lstStyle>
          <a:p>
            <a:pPr lvl="0"/>
            <a:r>
              <a:rPr lang="en-US" dirty="0" smtClean="0"/>
              <a:t>Text 1</a:t>
            </a:r>
          </a:p>
          <a:p>
            <a:pPr lvl="0"/>
            <a:r>
              <a:rPr lang="en-US" dirty="0" smtClean="0"/>
              <a:t>Text 2</a:t>
            </a:r>
          </a:p>
          <a:p>
            <a:pPr lvl="1"/>
            <a:r>
              <a:rPr lang="en-US" dirty="0" smtClean="0"/>
              <a:t>Second level 1</a:t>
            </a:r>
          </a:p>
          <a:p>
            <a:pPr lvl="1"/>
            <a:r>
              <a:rPr lang="en-US" dirty="0" smtClean="0"/>
              <a:t>Second level 2</a:t>
            </a:r>
          </a:p>
        </p:txBody>
      </p:sp>
      <p:sp>
        <p:nvSpPr>
          <p:cNvPr id="10"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2"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Chart ">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chemeClr val="accent2"/>
                </a:solidFill>
                <a:latin typeface="Zurich BT" panose="020B0603020202030204" pitchFamily="34" charset="0"/>
              </a:defRPr>
            </a:lvl1pPr>
          </a:lstStyle>
          <a:p>
            <a:pPr lvl="0"/>
            <a:r>
              <a:rPr lang="en-US" dirty="0"/>
              <a:t>Heading</a:t>
            </a:r>
          </a:p>
        </p:txBody>
      </p:sp>
      <p:sp>
        <p:nvSpPr>
          <p:cNvPr id="7" name="Chart Placeholder 6"/>
          <p:cNvSpPr>
            <a:spLocks noGrp="1"/>
          </p:cNvSpPr>
          <p:nvPr>
            <p:ph type="chart" sz="quarter" idx="28" hasCustomPrompt="1"/>
          </p:nvPr>
        </p:nvSpPr>
        <p:spPr>
          <a:xfrm>
            <a:off x="5942017" y="1219205"/>
            <a:ext cx="5928782" cy="3276601"/>
          </a:xfrm>
          <a:prstGeom prst="rect">
            <a:avLst/>
          </a:prstGeom>
        </p:spPr>
        <p:txBody>
          <a:bodyPr lIns="91428" tIns="45715" rIns="91428" bIns="45715"/>
          <a:lstStyle>
            <a:lvl1pPr>
              <a:buNone/>
              <a:defRPr sz="2400">
                <a:solidFill>
                  <a:srgbClr val="053C6C"/>
                </a:solidFill>
                <a:latin typeface="Zurich BT" pitchFamily="34" charset="0"/>
              </a:defRPr>
            </a:lvl1pPr>
          </a:lstStyle>
          <a:p>
            <a:r>
              <a:rPr lang="en-US" dirty="0" smtClean="0"/>
              <a:t>Chart</a:t>
            </a:r>
            <a:endParaRPr lang="en-US" dirty="0"/>
          </a:p>
        </p:txBody>
      </p:sp>
      <p:sp>
        <p:nvSpPr>
          <p:cNvPr id="10" name="Text Placeholder 9"/>
          <p:cNvSpPr>
            <a:spLocks noGrp="1"/>
          </p:cNvSpPr>
          <p:nvPr>
            <p:ph type="body" sz="quarter" idx="29" hasCustomPrompt="1"/>
          </p:nvPr>
        </p:nvSpPr>
        <p:spPr>
          <a:xfrm>
            <a:off x="6171743" y="4572003"/>
            <a:ext cx="5713872" cy="457200"/>
          </a:xfrm>
          <a:prstGeom prst="rect">
            <a:avLst/>
          </a:prstGeom>
        </p:spPr>
        <p:txBody>
          <a:bodyPr vert="horz" lIns="91428" tIns="45715" rIns="91428" bIns="45715"/>
          <a:lstStyle>
            <a:lvl1pPr marL="0" indent="0">
              <a:buFont typeface="Arial"/>
              <a:buNone/>
              <a:defRPr sz="2000" b="1">
                <a:solidFill>
                  <a:srgbClr val="1F497D"/>
                </a:solidFill>
                <a:latin typeface="Zurich BT Roman"/>
                <a:cs typeface="Zurich BT Roman"/>
              </a:defRPr>
            </a:lvl1pPr>
          </a:lstStyle>
          <a:p>
            <a:pPr lvl="0"/>
            <a:r>
              <a:rPr lang="en-US" dirty="0" smtClean="0"/>
              <a:t>Text</a:t>
            </a:r>
            <a:endParaRPr lang="en-US" dirty="0"/>
          </a:p>
        </p:txBody>
      </p:sp>
      <p:sp>
        <p:nvSpPr>
          <p:cNvPr id="13" name="Text Placeholder 9"/>
          <p:cNvSpPr>
            <a:spLocks noGrp="1"/>
          </p:cNvSpPr>
          <p:nvPr>
            <p:ph type="body" sz="quarter" idx="30" hasCustomPrompt="1"/>
          </p:nvPr>
        </p:nvSpPr>
        <p:spPr>
          <a:xfrm>
            <a:off x="6170611" y="5029204"/>
            <a:ext cx="5701800" cy="914401"/>
          </a:xfrm>
          <a:prstGeom prst="rect">
            <a:avLst/>
          </a:prstGeom>
        </p:spPr>
        <p:txBody>
          <a:bodyPr vert="horz" lIns="91428" tIns="45715" rIns="91428" bIns="45715"/>
          <a:lstStyle>
            <a:lvl1pPr marL="290477" indent="-231745">
              <a:buFont typeface="Arial"/>
              <a:buChar char="•"/>
              <a:defRPr sz="2000" b="0">
                <a:solidFill>
                  <a:srgbClr val="1F497D"/>
                </a:solidFill>
                <a:latin typeface="Zurich BT Roman"/>
                <a:cs typeface="Zurich BT Roman"/>
              </a:defRPr>
            </a:lvl1pPr>
          </a:lstStyle>
          <a:p>
            <a:pPr lvl="0"/>
            <a:r>
              <a:rPr lang="en-US" dirty="0" smtClean="0"/>
              <a:t>Text1</a:t>
            </a:r>
          </a:p>
          <a:p>
            <a:pPr lvl="0"/>
            <a:r>
              <a:rPr lang="en-US" dirty="0" smtClean="0"/>
              <a:t>Text 2</a:t>
            </a:r>
            <a:endParaRPr lang="en-US" dirty="0"/>
          </a:p>
        </p:txBody>
      </p:sp>
      <p:sp>
        <p:nvSpPr>
          <p:cNvPr id="15" name="Text Placeholder 2"/>
          <p:cNvSpPr>
            <a:spLocks noGrp="1"/>
          </p:cNvSpPr>
          <p:nvPr>
            <p:ph type="body" sz="quarter" idx="16" hasCustomPrompt="1"/>
          </p:nvPr>
        </p:nvSpPr>
        <p:spPr>
          <a:xfrm>
            <a:off x="201216" y="1219201"/>
            <a:ext cx="4978462" cy="609600"/>
          </a:xfrm>
          <a:prstGeom prst="rect">
            <a:avLst/>
          </a:prstGeom>
        </p:spPr>
        <p:txBody>
          <a:bodyPr lIns="91428" tIns="45715" rIns="91428" bIns="45715"/>
          <a:lstStyle>
            <a:lvl1pPr marL="0" indent="0">
              <a:buNone/>
              <a:defRPr sz="2400" b="1">
                <a:solidFill>
                  <a:srgbClr val="1F497D"/>
                </a:solidFill>
                <a:latin typeface="Zurich BT" panose="020B0603020202030204" pitchFamily="34" charset="0"/>
              </a:defRPr>
            </a:lvl1pPr>
          </a:lstStyle>
          <a:p>
            <a:pPr lvl="0"/>
            <a:r>
              <a:rPr lang="en-US" dirty="0" smtClean="0"/>
              <a:t>Sub Text</a:t>
            </a:r>
            <a:endParaRPr lang="en-US" dirty="0"/>
          </a:p>
        </p:txBody>
      </p:sp>
      <p:sp>
        <p:nvSpPr>
          <p:cNvPr id="16" name="Text Placeholder 17"/>
          <p:cNvSpPr>
            <a:spLocks noGrp="1"/>
          </p:cNvSpPr>
          <p:nvPr>
            <p:ph type="body" sz="quarter" idx="17" hasCustomPrompt="1"/>
          </p:nvPr>
        </p:nvSpPr>
        <p:spPr>
          <a:xfrm>
            <a:off x="201215" y="1828800"/>
            <a:ext cx="4978800" cy="3962400"/>
          </a:xfrm>
          <a:prstGeom prst="rect">
            <a:avLst/>
          </a:prstGeom>
        </p:spPr>
        <p:txBody>
          <a:bodyPr lIns="91428" tIns="45715" rIns="91428" bIns="45715"/>
          <a:lstStyle>
            <a:lvl1pPr>
              <a:buFont typeface="Arial" pitchFamily="34" charset="0"/>
              <a:buChar char="•"/>
              <a:defRPr sz="2400">
                <a:solidFill>
                  <a:srgbClr val="053C6C"/>
                </a:solidFill>
                <a:latin typeface="Zurich BT" pitchFamily="34" charset="0"/>
              </a:defRPr>
            </a:lvl1pPr>
            <a:lvl2pPr marL="687304" indent="-344444">
              <a:buFont typeface="Arial" pitchFamily="34" charset="0"/>
              <a:buChar char="•"/>
              <a:defRPr sz="2200">
                <a:solidFill>
                  <a:srgbClr val="053C6C"/>
                </a:solidFill>
                <a:latin typeface="Zurich BT" pitchFamily="34" charset="0"/>
              </a:defRPr>
            </a:lvl2pPr>
            <a:lvl3pPr>
              <a:defRPr sz="2400">
                <a:solidFill>
                  <a:srgbClr val="053C6C"/>
                </a:solidFill>
                <a:latin typeface="Zurich BT" pitchFamily="34" charset="0"/>
              </a:defRPr>
            </a:lvl3pPr>
            <a:lvl4pPr>
              <a:defRPr sz="2400">
                <a:solidFill>
                  <a:srgbClr val="053C6C"/>
                </a:solidFill>
                <a:latin typeface="Zurich BT" pitchFamily="34" charset="0"/>
              </a:defRPr>
            </a:lvl4pPr>
            <a:lvl5pPr>
              <a:defRPr sz="2400">
                <a:solidFill>
                  <a:srgbClr val="053C6C"/>
                </a:solidFill>
                <a:latin typeface="Zurich BT" pitchFamily="34" charset="0"/>
              </a:defRPr>
            </a:lvl5pPr>
          </a:lstStyle>
          <a:p>
            <a:pPr lvl="0"/>
            <a:r>
              <a:rPr lang="en-US" dirty="0" smtClean="0"/>
              <a:t>Text 1</a:t>
            </a:r>
          </a:p>
          <a:p>
            <a:pPr lvl="0"/>
            <a:r>
              <a:rPr lang="en-US" dirty="0" smtClean="0"/>
              <a:t>Text 2</a:t>
            </a:r>
          </a:p>
          <a:p>
            <a:pPr lvl="1"/>
            <a:r>
              <a:rPr lang="en-US" dirty="0" smtClean="0"/>
              <a:t>Second level 1</a:t>
            </a:r>
          </a:p>
          <a:p>
            <a:pPr lvl="1"/>
            <a:r>
              <a:rPr lang="en-US" dirty="0" smtClean="0"/>
              <a:t>Second level 2</a:t>
            </a:r>
          </a:p>
          <a:p>
            <a:pPr lvl="0"/>
            <a:endParaRPr lang="en-US" dirty="0" smtClean="0"/>
          </a:p>
        </p:txBody>
      </p:sp>
      <p:sp>
        <p:nvSpPr>
          <p:cNvPr id="11"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7"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Table ">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841917"/>
                </a:solidFill>
                <a:latin typeface="Zurich BT" panose="020B0603020202030204" pitchFamily="34" charset="0"/>
              </a:defRPr>
            </a:lvl1pPr>
          </a:lstStyle>
          <a:p>
            <a:pPr lvl="0"/>
            <a:r>
              <a:rPr lang="en-US" dirty="0"/>
              <a:t>Heading</a:t>
            </a:r>
          </a:p>
        </p:txBody>
      </p:sp>
      <p:sp>
        <p:nvSpPr>
          <p:cNvPr id="7" name="Table Placeholder 3"/>
          <p:cNvSpPr>
            <a:spLocks noGrp="1"/>
          </p:cNvSpPr>
          <p:nvPr>
            <p:ph type="tbl" sz="quarter" idx="27"/>
          </p:nvPr>
        </p:nvSpPr>
        <p:spPr>
          <a:xfrm>
            <a:off x="6474818" y="1139354"/>
            <a:ext cx="5410800" cy="3581999"/>
          </a:xfrm>
          <a:prstGeom prst="rect">
            <a:avLst/>
          </a:prstGeom>
        </p:spPr>
        <p:txBody>
          <a:bodyPr lIns="91428" tIns="45715" rIns="91428" bIns="45715"/>
          <a:lstStyle>
            <a:lvl1pPr>
              <a:buNone/>
              <a:defRPr sz="2400" baseline="0">
                <a:solidFill>
                  <a:srgbClr val="053C6C"/>
                </a:solidFill>
                <a:latin typeface="Zurich BT" pitchFamily="34" charset="0"/>
              </a:defRPr>
            </a:lvl1pPr>
          </a:lstStyle>
          <a:p>
            <a:pPr lvl="0"/>
            <a:endParaRPr lang="en-US" dirty="0" smtClean="0"/>
          </a:p>
        </p:txBody>
      </p:sp>
      <p:sp>
        <p:nvSpPr>
          <p:cNvPr id="10" name="Text Placeholder 9"/>
          <p:cNvSpPr>
            <a:spLocks noGrp="1"/>
          </p:cNvSpPr>
          <p:nvPr>
            <p:ph type="body" sz="quarter" idx="29" hasCustomPrompt="1"/>
          </p:nvPr>
        </p:nvSpPr>
        <p:spPr>
          <a:xfrm>
            <a:off x="227013" y="5029204"/>
            <a:ext cx="11658600" cy="914401"/>
          </a:xfrm>
          <a:prstGeom prst="rect">
            <a:avLst/>
          </a:prstGeom>
        </p:spPr>
        <p:txBody>
          <a:bodyPr lIns="91428" tIns="45715" rIns="91428" bIns="45715"/>
          <a:lstStyle>
            <a:lvl1pPr>
              <a:defRPr lang="en-US" sz="2000" kern="1200" dirty="0" smtClean="0">
                <a:solidFill>
                  <a:srgbClr val="053C6C"/>
                </a:solidFill>
                <a:latin typeface="Zurich BT" panose="020B0603020202030204" pitchFamily="34" charset="0"/>
                <a:ea typeface="+mn-ea"/>
                <a:cs typeface="+mn-cs"/>
              </a:defRPr>
            </a:lvl1pPr>
          </a:lstStyle>
          <a:p>
            <a:pPr lvl="0"/>
            <a:r>
              <a:rPr lang="en-US" dirty="0" smtClean="0"/>
              <a:t>Sub Text</a:t>
            </a:r>
          </a:p>
          <a:p>
            <a:pPr lvl="0"/>
            <a:r>
              <a:rPr lang="en-US" dirty="0" smtClean="0"/>
              <a:t>Sub Text</a:t>
            </a:r>
          </a:p>
        </p:txBody>
      </p:sp>
      <p:sp>
        <p:nvSpPr>
          <p:cNvPr id="9"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3"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
        <p:nvSpPr>
          <p:cNvPr id="12" name="Text Placeholder 17"/>
          <p:cNvSpPr>
            <a:spLocks noGrp="1"/>
          </p:cNvSpPr>
          <p:nvPr>
            <p:ph type="body" sz="quarter" idx="17" hasCustomPrompt="1"/>
          </p:nvPr>
        </p:nvSpPr>
        <p:spPr>
          <a:xfrm>
            <a:off x="201216" y="1143005"/>
            <a:ext cx="5359800" cy="3581399"/>
          </a:xfrm>
          <a:prstGeom prst="rect">
            <a:avLst/>
          </a:prstGeom>
        </p:spPr>
        <p:txBody>
          <a:bodyPr lIns="91428" tIns="45715" rIns="91428" bIns="45715"/>
          <a:lstStyle>
            <a:lvl1pPr>
              <a:buFont typeface="Arial" pitchFamily="34" charset="0"/>
              <a:buChar char="•"/>
              <a:defRPr sz="2400">
                <a:solidFill>
                  <a:srgbClr val="053C6C"/>
                </a:solidFill>
                <a:latin typeface="Zurich BT" pitchFamily="34" charset="0"/>
              </a:defRPr>
            </a:lvl1pPr>
            <a:lvl2pPr marL="687304" indent="-344444">
              <a:buFont typeface="Arial" pitchFamily="34" charset="0"/>
              <a:buChar char="•"/>
              <a:defRPr sz="2200">
                <a:solidFill>
                  <a:srgbClr val="053C6C"/>
                </a:solidFill>
                <a:latin typeface="Zurich BT" pitchFamily="34" charset="0"/>
              </a:defRPr>
            </a:lvl2pPr>
            <a:lvl3pPr>
              <a:defRPr sz="2400">
                <a:solidFill>
                  <a:srgbClr val="053C6C"/>
                </a:solidFill>
                <a:latin typeface="Zurich BT" pitchFamily="34" charset="0"/>
              </a:defRPr>
            </a:lvl3pPr>
            <a:lvl4pPr>
              <a:defRPr sz="2400">
                <a:solidFill>
                  <a:srgbClr val="053C6C"/>
                </a:solidFill>
                <a:latin typeface="Zurich BT" pitchFamily="34" charset="0"/>
              </a:defRPr>
            </a:lvl4pPr>
            <a:lvl5pPr>
              <a:defRPr sz="2400">
                <a:solidFill>
                  <a:srgbClr val="053C6C"/>
                </a:solidFill>
                <a:latin typeface="Zurich BT" pitchFamily="34" charset="0"/>
              </a:defRPr>
            </a:lvl5pPr>
          </a:lstStyle>
          <a:p>
            <a:pPr lvl="0"/>
            <a:r>
              <a:rPr lang="en-US" dirty="0" smtClean="0"/>
              <a:t>Text 1</a:t>
            </a:r>
          </a:p>
          <a:p>
            <a:pPr lvl="0"/>
            <a:r>
              <a:rPr lang="en-US" dirty="0" smtClean="0"/>
              <a:t>Text 2</a:t>
            </a:r>
          </a:p>
          <a:p>
            <a:pPr lvl="1"/>
            <a:r>
              <a:rPr lang="en-US" dirty="0" smtClean="0"/>
              <a:t>Text 3</a:t>
            </a:r>
          </a:p>
          <a:p>
            <a:pPr lvl="1"/>
            <a:endParaRPr lang="en-US" dirty="0" smtClean="0"/>
          </a:p>
          <a:p>
            <a:pPr lvl="1"/>
            <a:endParaRPr lang="en-US" dirty="0" smtClean="0"/>
          </a:p>
          <a:p>
            <a:pPr lvl="0"/>
            <a:endParaRPr lang="en-US" dirty="0" smtClean="0"/>
          </a:p>
          <a:p>
            <a:pPr lvl="0"/>
            <a:endParaRPr lang="en-US" dirty="0" smtClean="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Smart Art ">
    <p:spTree>
      <p:nvGrpSpPr>
        <p:cNvPr id="1" name=""/>
        <p:cNvGrpSpPr/>
        <p:nvPr/>
      </p:nvGrpSpPr>
      <p:grpSpPr>
        <a:xfrm>
          <a:off x="0" y="0"/>
          <a:ext cx="0" cy="0"/>
          <a:chOff x="0" y="0"/>
          <a:chExt cx="0" cy="0"/>
        </a:xfrm>
      </p:grpSpPr>
      <p:sp>
        <p:nvSpPr>
          <p:cNvPr id="5" name="Text Placeholder 2"/>
          <p:cNvSpPr>
            <a:spLocks noGrp="1"/>
          </p:cNvSpPr>
          <p:nvPr>
            <p:ph type="body" sz="quarter" idx="12" hasCustomPrompt="1"/>
          </p:nvPr>
        </p:nvSpPr>
        <p:spPr>
          <a:xfrm>
            <a:off x="203205" y="237071"/>
            <a:ext cx="11684000" cy="753533"/>
          </a:xfrm>
          <a:prstGeom prst="rect">
            <a:avLst/>
          </a:prstGeom>
        </p:spPr>
        <p:txBody>
          <a:bodyPr lIns="91428" tIns="45715" rIns="91428" bIns="45715"/>
          <a:lstStyle>
            <a:lvl1pPr marL="0" indent="0">
              <a:buNone/>
              <a:defRPr sz="3200" b="1">
                <a:solidFill>
                  <a:srgbClr val="841917"/>
                </a:solidFill>
                <a:latin typeface="Zurich BT" panose="020B0603020202030204" pitchFamily="34" charset="0"/>
              </a:defRPr>
            </a:lvl1pPr>
          </a:lstStyle>
          <a:p>
            <a:pPr lvl="0"/>
            <a:r>
              <a:rPr lang="en-US" dirty="0"/>
              <a:t>Heading</a:t>
            </a:r>
          </a:p>
        </p:txBody>
      </p:sp>
      <p:sp>
        <p:nvSpPr>
          <p:cNvPr id="8" name="SmartArt Placeholder 12"/>
          <p:cNvSpPr>
            <a:spLocks noGrp="1"/>
          </p:cNvSpPr>
          <p:nvPr>
            <p:ph type="dgm" sz="quarter" idx="29" hasCustomPrompt="1"/>
          </p:nvPr>
        </p:nvSpPr>
        <p:spPr>
          <a:xfrm>
            <a:off x="6474818" y="1143005"/>
            <a:ext cx="5410800" cy="3581399"/>
          </a:xfrm>
          <a:prstGeom prst="rect">
            <a:avLst/>
          </a:prstGeom>
        </p:spPr>
        <p:txBody>
          <a:bodyPr lIns="91428" tIns="45715" rIns="91428" bIns="45715"/>
          <a:lstStyle>
            <a:lvl1pPr>
              <a:buNone/>
              <a:defRPr sz="2400">
                <a:solidFill>
                  <a:srgbClr val="053C6C"/>
                </a:solidFill>
                <a:latin typeface="Zurich BT" pitchFamily="34" charset="0"/>
              </a:defRPr>
            </a:lvl1pPr>
          </a:lstStyle>
          <a:p>
            <a:r>
              <a:rPr lang="en-US" dirty="0" smtClean="0"/>
              <a:t>Smart Art Graphic</a:t>
            </a:r>
            <a:endParaRPr lang="en-US" dirty="0"/>
          </a:p>
        </p:txBody>
      </p:sp>
      <p:sp>
        <p:nvSpPr>
          <p:cNvPr id="9" name="Text Placeholder 9"/>
          <p:cNvSpPr>
            <a:spLocks noGrp="1"/>
          </p:cNvSpPr>
          <p:nvPr>
            <p:ph type="body" sz="quarter" idx="30" hasCustomPrompt="1"/>
          </p:nvPr>
        </p:nvSpPr>
        <p:spPr>
          <a:xfrm>
            <a:off x="227013" y="5029204"/>
            <a:ext cx="11658600" cy="914401"/>
          </a:xfrm>
          <a:prstGeom prst="rect">
            <a:avLst/>
          </a:prstGeom>
        </p:spPr>
        <p:txBody>
          <a:bodyPr lIns="91428" tIns="45715" rIns="91428" bIns="45715"/>
          <a:lstStyle>
            <a:lvl1pPr>
              <a:defRPr lang="en-US" sz="2000" kern="1200" dirty="0" smtClean="0">
                <a:solidFill>
                  <a:srgbClr val="053C6C"/>
                </a:solidFill>
                <a:latin typeface="Zurich BT" panose="020B0603020202030204" pitchFamily="34" charset="0"/>
                <a:ea typeface="+mn-ea"/>
                <a:cs typeface="+mn-cs"/>
              </a:defRPr>
            </a:lvl1pPr>
          </a:lstStyle>
          <a:p>
            <a:pPr lvl="0"/>
            <a:r>
              <a:rPr lang="en-US" dirty="0" smtClean="0"/>
              <a:t>Sub Text</a:t>
            </a:r>
          </a:p>
          <a:p>
            <a:pPr lvl="0"/>
            <a:r>
              <a:rPr lang="en-US" dirty="0" smtClean="0"/>
              <a:t>Sub Text</a:t>
            </a:r>
          </a:p>
        </p:txBody>
      </p:sp>
      <p:sp>
        <p:nvSpPr>
          <p:cNvPr id="10"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3"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
        <p:nvSpPr>
          <p:cNvPr id="11" name="Text Placeholder 17"/>
          <p:cNvSpPr>
            <a:spLocks noGrp="1"/>
          </p:cNvSpPr>
          <p:nvPr>
            <p:ph type="body" sz="quarter" idx="17" hasCustomPrompt="1"/>
          </p:nvPr>
        </p:nvSpPr>
        <p:spPr>
          <a:xfrm>
            <a:off x="201216" y="1143005"/>
            <a:ext cx="5359800" cy="3581399"/>
          </a:xfrm>
          <a:prstGeom prst="rect">
            <a:avLst/>
          </a:prstGeom>
        </p:spPr>
        <p:txBody>
          <a:bodyPr lIns="91428" tIns="45715" rIns="91428" bIns="45715"/>
          <a:lstStyle>
            <a:lvl1pPr>
              <a:buFont typeface="Arial" pitchFamily="34" charset="0"/>
              <a:buChar char="•"/>
              <a:defRPr sz="2400">
                <a:solidFill>
                  <a:srgbClr val="053C6C"/>
                </a:solidFill>
                <a:latin typeface="Zurich BT" pitchFamily="34" charset="0"/>
              </a:defRPr>
            </a:lvl1pPr>
            <a:lvl2pPr marL="687304" indent="-344444">
              <a:buFont typeface="Arial" pitchFamily="34" charset="0"/>
              <a:buChar char="•"/>
              <a:defRPr sz="2200">
                <a:solidFill>
                  <a:srgbClr val="053C6C"/>
                </a:solidFill>
                <a:latin typeface="Zurich BT" pitchFamily="34" charset="0"/>
              </a:defRPr>
            </a:lvl2pPr>
            <a:lvl3pPr>
              <a:defRPr sz="2400">
                <a:solidFill>
                  <a:srgbClr val="053C6C"/>
                </a:solidFill>
                <a:latin typeface="Zurich BT" pitchFamily="34" charset="0"/>
              </a:defRPr>
            </a:lvl3pPr>
            <a:lvl4pPr>
              <a:defRPr sz="2400">
                <a:solidFill>
                  <a:srgbClr val="053C6C"/>
                </a:solidFill>
                <a:latin typeface="Zurich BT" pitchFamily="34" charset="0"/>
              </a:defRPr>
            </a:lvl4pPr>
            <a:lvl5pPr>
              <a:defRPr sz="2400">
                <a:solidFill>
                  <a:srgbClr val="053C6C"/>
                </a:solidFill>
                <a:latin typeface="Zurich BT" pitchFamily="34" charset="0"/>
              </a:defRPr>
            </a:lvl5pPr>
          </a:lstStyle>
          <a:p>
            <a:pPr lvl="0"/>
            <a:r>
              <a:rPr lang="en-US" dirty="0" smtClean="0"/>
              <a:t>Text 1</a:t>
            </a:r>
          </a:p>
          <a:p>
            <a:pPr lvl="0"/>
            <a:r>
              <a:rPr lang="en-US" dirty="0" smtClean="0"/>
              <a:t>Text 2</a:t>
            </a:r>
          </a:p>
          <a:p>
            <a:pPr lvl="1"/>
            <a:r>
              <a:rPr lang="en-US" dirty="0" smtClean="0"/>
              <a:t>Text 3</a:t>
            </a:r>
          </a:p>
          <a:p>
            <a:pPr lvl="1"/>
            <a:endParaRPr lang="en-US" dirty="0" smtClean="0"/>
          </a:p>
          <a:p>
            <a:pPr lvl="1"/>
            <a:endParaRPr lang="en-US" dirty="0" smtClean="0"/>
          </a:p>
          <a:p>
            <a:pPr lvl="0"/>
            <a:endParaRPr lang="en-US"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theme" Target="../theme/theme4.xml"/><Relationship Id="rId4" Type="http://schemas.openxmlformats.org/officeDocument/2006/relationships/slideLayout" Target="../slideLayouts/slideLayout9.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6.xml"/><Relationship Id="rId1" Type="http://schemas.openxmlformats.org/officeDocument/2006/relationships/slideLayout" Target="../slideLayouts/slideLayout12.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13.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8.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email">
            <a:extLst>
              <a:ext uri="{28A0092B-C50C-407E-A947-70E740481C1C}">
                <a14:useLocalDpi xmlns:a14="http://schemas.microsoft.com/office/drawing/2010/main" xmlns=""/>
              </a:ext>
            </a:extLst>
          </a:blip>
          <a:stretch>
            <a:fillRect/>
          </a:stretch>
        </p:blipFill>
        <p:spPr>
          <a:xfrm>
            <a:off x="-35655" y="4"/>
            <a:ext cx="12232800" cy="6882303"/>
          </a:xfrm>
          <a:prstGeom prst="rect">
            <a:avLst/>
          </a:prstGeom>
        </p:spPr>
      </p:pic>
      <p:pic>
        <p:nvPicPr>
          <p:cNvPr id="9" name="Picture 8" descr="logo ICICI.png"/>
          <p:cNvPicPr>
            <a:picLocks noChangeAspect="1"/>
          </p:cNvPicPr>
          <p:nvPr/>
        </p:nvPicPr>
        <p:blipFill>
          <a:blip r:embed="rId6" cstate="email">
            <a:extLst>
              <a:ext uri="{28A0092B-C50C-407E-A947-70E740481C1C}">
                <a14:useLocalDpi xmlns:a14="http://schemas.microsoft.com/office/drawing/2010/main" xmlns=""/>
              </a:ext>
            </a:extLst>
          </a:blip>
          <a:stretch>
            <a:fillRect/>
          </a:stretch>
        </p:blipFill>
        <p:spPr>
          <a:xfrm>
            <a:off x="8737601" y="685804"/>
            <a:ext cx="2891252" cy="9910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82" r:id="rId3"/>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00172467"/>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hdr="0" dt="0"/>
  <p:txStyles>
    <p:titleStyle>
      <a:lvl1pPr algn="l" defTabSz="91428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2" indent="-228572" algn="l" defTabSz="91428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16" indent="-228572" algn="l" defTabSz="91428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56" indent="-228572" algn="l" defTabSz="91428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00"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7143"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4287"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428"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572"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5715" indent="-228572" algn="l" defTabSz="91428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9"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pic>
        <p:nvPicPr>
          <p:cNvPr id="2" name="Picture 1"/>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4224" userDrawn="1">
          <p15:clr>
            <a:srgbClr val="F26B43"/>
          </p15:clr>
        </p15:guide>
        <p15:guide id="2" pos="3839"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6"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
        <p:nvSpPr>
          <p:cNvPr id="6"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10"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4176" userDrawn="1">
          <p15:clr>
            <a:srgbClr val="F26B43"/>
          </p15:clr>
        </p15:guide>
        <p15:guide id="2" pos="3839"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4"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
        <p:nvSpPr>
          <p:cNvPr id="6"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8"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extLst>
      <p:ext uri="{BB962C8B-B14F-4D97-AF65-F5344CB8AC3E}">
        <p14:creationId xmlns:p14="http://schemas.microsoft.com/office/powerpoint/2010/main" xmlns="" val="1390275292"/>
      </p:ext>
    </p:extLst>
  </p:cSld>
  <p:clrMap bg1="lt1" tx1="dk1" bg2="lt2" tx2="dk2" accent1="accent1" accent2="accent2" accent3="accent3" accent4="accent4" accent5="accent5" accent6="accent6" hlink="hlink" folHlink="folHlink"/>
  <p:sldLayoutIdLst>
    <p:sldLayoutId id="2147483656" r:id="rId1"/>
    <p:sldLayoutId id="2147483657" r:id="rId2"/>
  </p:sldLayoutIdLst>
  <p:timing>
    <p:tnLst>
      <p:par>
        <p:cTn id="1" dur="indefinite" restart="never" nodeType="tmRoot"/>
      </p:par>
    </p:tnLst>
  </p:timing>
  <p:hf hdr="0" dt="0"/>
  <p:txStyles>
    <p:titleStyle>
      <a:lvl1pPr algn="ctr" defTabSz="457141"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457141" rtl="0" eaLnBrk="1" latinLnBrk="0" hangingPunct="1">
        <a:spcBef>
          <a:spcPct val="20000"/>
        </a:spcBef>
        <a:buFont typeface="Arial"/>
        <a:buChar char="•"/>
        <a:defRPr sz="3200" kern="1200">
          <a:solidFill>
            <a:schemeClr val="tx1"/>
          </a:solidFill>
          <a:latin typeface="+mn-lt"/>
          <a:ea typeface="+mn-ea"/>
          <a:cs typeface="+mn-cs"/>
        </a:defRPr>
      </a:lvl1pPr>
      <a:lvl2pPr marL="742858" indent="-285714" algn="l" defTabSz="457141" rtl="0" eaLnBrk="1" latinLnBrk="0" hangingPunct="1">
        <a:spcBef>
          <a:spcPct val="20000"/>
        </a:spcBef>
        <a:buFont typeface="Arial"/>
        <a:buChar char="–"/>
        <a:defRPr sz="2800" kern="1200">
          <a:solidFill>
            <a:schemeClr val="tx1"/>
          </a:solidFill>
          <a:latin typeface="+mn-lt"/>
          <a:ea typeface="+mn-ea"/>
          <a:cs typeface="+mn-cs"/>
        </a:defRPr>
      </a:lvl2pPr>
      <a:lvl3pPr marL="1142856" indent="-228572" algn="l" defTabSz="457141" rtl="0" eaLnBrk="1" latinLnBrk="0" hangingPunct="1">
        <a:spcBef>
          <a:spcPct val="20000"/>
        </a:spcBef>
        <a:buFont typeface="Arial"/>
        <a:buChar char="•"/>
        <a:defRPr sz="2400" kern="1200">
          <a:solidFill>
            <a:schemeClr val="tx1"/>
          </a:solidFill>
          <a:latin typeface="+mn-lt"/>
          <a:ea typeface="+mn-ea"/>
          <a:cs typeface="+mn-cs"/>
        </a:defRPr>
      </a:lvl3pPr>
      <a:lvl4pPr marL="1600000" indent="-228572" algn="l" defTabSz="457141" rtl="0" eaLnBrk="1" latinLnBrk="0" hangingPunct="1">
        <a:spcBef>
          <a:spcPct val="20000"/>
        </a:spcBef>
        <a:buFont typeface="Arial"/>
        <a:buChar char="–"/>
        <a:defRPr sz="2000" kern="1200">
          <a:solidFill>
            <a:schemeClr val="tx1"/>
          </a:solidFill>
          <a:latin typeface="+mn-lt"/>
          <a:ea typeface="+mn-ea"/>
          <a:cs typeface="+mn-cs"/>
        </a:defRPr>
      </a:lvl4pPr>
      <a:lvl5pPr marL="2057143" indent="-228572" algn="l" defTabSz="457141" rtl="0" eaLnBrk="1" latinLnBrk="0" hangingPunct="1">
        <a:spcBef>
          <a:spcPct val="20000"/>
        </a:spcBef>
        <a:buFont typeface="Arial"/>
        <a:buChar char="»"/>
        <a:defRPr sz="2000" kern="1200">
          <a:solidFill>
            <a:schemeClr val="tx1"/>
          </a:solidFill>
          <a:latin typeface="+mn-lt"/>
          <a:ea typeface="+mn-ea"/>
          <a:cs typeface="+mn-cs"/>
        </a:defRPr>
      </a:lvl5pPr>
      <a:lvl6pPr marL="2514287" indent="-228572" algn="l" defTabSz="457141" rtl="0" eaLnBrk="1" latinLnBrk="0" hangingPunct="1">
        <a:spcBef>
          <a:spcPct val="20000"/>
        </a:spcBef>
        <a:buFont typeface="Arial"/>
        <a:buChar char="•"/>
        <a:defRPr sz="2000" kern="1200">
          <a:solidFill>
            <a:schemeClr val="tx1"/>
          </a:solidFill>
          <a:latin typeface="+mn-lt"/>
          <a:ea typeface="+mn-ea"/>
          <a:cs typeface="+mn-cs"/>
        </a:defRPr>
      </a:lvl6pPr>
      <a:lvl7pPr marL="2971428" indent="-228572" algn="l" defTabSz="457141" rtl="0" eaLnBrk="1" latinLnBrk="0" hangingPunct="1">
        <a:spcBef>
          <a:spcPct val="20000"/>
        </a:spcBef>
        <a:buFont typeface="Arial"/>
        <a:buChar char="•"/>
        <a:defRPr sz="2000" kern="1200">
          <a:solidFill>
            <a:schemeClr val="tx1"/>
          </a:solidFill>
          <a:latin typeface="+mn-lt"/>
          <a:ea typeface="+mn-ea"/>
          <a:cs typeface="+mn-cs"/>
        </a:defRPr>
      </a:lvl7pPr>
      <a:lvl8pPr marL="3428572" indent="-228572" algn="l" defTabSz="457141" rtl="0" eaLnBrk="1" latinLnBrk="0" hangingPunct="1">
        <a:spcBef>
          <a:spcPct val="20000"/>
        </a:spcBef>
        <a:buFont typeface="Arial"/>
        <a:buChar char="•"/>
        <a:defRPr sz="2000" kern="1200">
          <a:solidFill>
            <a:schemeClr val="tx1"/>
          </a:solidFill>
          <a:latin typeface="+mn-lt"/>
          <a:ea typeface="+mn-ea"/>
          <a:cs typeface="+mn-cs"/>
        </a:defRPr>
      </a:lvl8pPr>
      <a:lvl9pPr marL="3885715" indent="-228572" algn="l" defTabSz="45714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1" rtl="0" eaLnBrk="1" latinLnBrk="0" hangingPunct="1">
        <a:defRPr sz="1900" kern="1200">
          <a:solidFill>
            <a:schemeClr val="tx1"/>
          </a:solidFill>
          <a:latin typeface="+mn-lt"/>
          <a:ea typeface="+mn-ea"/>
          <a:cs typeface="+mn-cs"/>
        </a:defRPr>
      </a:lvl1pPr>
      <a:lvl2pPr marL="457141" algn="l" defTabSz="457141" rtl="0" eaLnBrk="1" latinLnBrk="0" hangingPunct="1">
        <a:defRPr sz="1900" kern="1200">
          <a:solidFill>
            <a:schemeClr val="tx1"/>
          </a:solidFill>
          <a:latin typeface="+mn-lt"/>
          <a:ea typeface="+mn-ea"/>
          <a:cs typeface="+mn-cs"/>
        </a:defRPr>
      </a:lvl2pPr>
      <a:lvl3pPr marL="914285" algn="l" defTabSz="457141" rtl="0" eaLnBrk="1" latinLnBrk="0" hangingPunct="1">
        <a:defRPr sz="1900" kern="1200">
          <a:solidFill>
            <a:schemeClr val="tx1"/>
          </a:solidFill>
          <a:latin typeface="+mn-lt"/>
          <a:ea typeface="+mn-ea"/>
          <a:cs typeface="+mn-cs"/>
        </a:defRPr>
      </a:lvl3pPr>
      <a:lvl4pPr marL="1371428" algn="l" defTabSz="457141" rtl="0" eaLnBrk="1" latinLnBrk="0" hangingPunct="1">
        <a:defRPr sz="1900" kern="1200">
          <a:solidFill>
            <a:schemeClr val="tx1"/>
          </a:solidFill>
          <a:latin typeface="+mn-lt"/>
          <a:ea typeface="+mn-ea"/>
          <a:cs typeface="+mn-cs"/>
        </a:defRPr>
      </a:lvl4pPr>
      <a:lvl5pPr marL="1828572" algn="l" defTabSz="457141" rtl="0" eaLnBrk="1" latinLnBrk="0" hangingPunct="1">
        <a:defRPr sz="1900" kern="1200">
          <a:solidFill>
            <a:schemeClr val="tx1"/>
          </a:solidFill>
          <a:latin typeface="+mn-lt"/>
          <a:ea typeface="+mn-ea"/>
          <a:cs typeface="+mn-cs"/>
        </a:defRPr>
      </a:lvl5pPr>
      <a:lvl6pPr marL="2285713" algn="l" defTabSz="457141" rtl="0" eaLnBrk="1" latinLnBrk="0" hangingPunct="1">
        <a:defRPr sz="1900" kern="1200">
          <a:solidFill>
            <a:schemeClr val="tx1"/>
          </a:solidFill>
          <a:latin typeface="+mn-lt"/>
          <a:ea typeface="+mn-ea"/>
          <a:cs typeface="+mn-cs"/>
        </a:defRPr>
      </a:lvl6pPr>
      <a:lvl7pPr marL="2742857" algn="l" defTabSz="457141" rtl="0" eaLnBrk="1" latinLnBrk="0" hangingPunct="1">
        <a:defRPr sz="1900" kern="1200">
          <a:solidFill>
            <a:schemeClr val="tx1"/>
          </a:solidFill>
          <a:latin typeface="+mn-lt"/>
          <a:ea typeface="+mn-ea"/>
          <a:cs typeface="+mn-cs"/>
        </a:defRPr>
      </a:lvl7pPr>
      <a:lvl8pPr marL="3200000" algn="l" defTabSz="457141" rtl="0" eaLnBrk="1" latinLnBrk="0" hangingPunct="1">
        <a:defRPr sz="1900" kern="1200">
          <a:solidFill>
            <a:schemeClr val="tx1"/>
          </a:solidFill>
          <a:latin typeface="+mn-lt"/>
          <a:ea typeface="+mn-ea"/>
          <a:cs typeface="+mn-cs"/>
        </a:defRPr>
      </a:lvl8pPr>
      <a:lvl9pPr marL="3657144" algn="l" defTabSz="457141"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
        <p:nvSpPr>
          <p:cNvPr id="6"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8"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
        <p:nvSpPr>
          <p:cNvPr id="6"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sz="1600">
                <a:solidFill>
                  <a:schemeClr val="tx2"/>
                </a:solidFill>
                <a:latin typeface="+mn-lt"/>
              </a:defRPr>
            </a:lvl1pPr>
          </a:lstStyle>
          <a:p>
            <a:pPr defTabSz="1218988"/>
            <a:endParaRPr lang="en-US" dirty="0">
              <a:solidFill>
                <a:srgbClr val="1F497D"/>
              </a:solidFill>
            </a:endParaRPr>
          </a:p>
        </p:txBody>
      </p:sp>
      <p:sp>
        <p:nvSpPr>
          <p:cNvPr id="8"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379418" y="5943605"/>
            <a:ext cx="718614" cy="762001"/>
          </a:xfrm>
          <a:prstGeom prst="rect">
            <a:avLst/>
          </a:prstGeom>
        </p:spPr>
      </p:pic>
      <p:sp>
        <p:nvSpPr>
          <p:cNvPr id="8" name="Footer Placeholder 8"/>
          <p:cNvSpPr>
            <a:spLocks noGrp="1"/>
          </p:cNvSpPr>
          <p:nvPr>
            <p:ph type="ftr" sz="quarter" idx="3"/>
          </p:nvPr>
        </p:nvSpPr>
        <p:spPr>
          <a:xfrm>
            <a:off x="1214794" y="6422439"/>
            <a:ext cx="3860800" cy="366183"/>
          </a:xfrm>
          <a:prstGeom prst="rect">
            <a:avLst/>
          </a:prstGeom>
        </p:spPr>
        <p:txBody>
          <a:bodyPr vert="horz" lIns="91427" tIns="45713" rIns="91427" bIns="45713" rtlCol="0" anchor="t"/>
          <a:lstStyle>
            <a:lvl1pPr algn="l">
              <a:defRPr lang="en-US" sz="1600" kern="1200" dirty="0">
                <a:solidFill>
                  <a:srgbClr val="1F497D"/>
                </a:solidFill>
                <a:latin typeface="+mn-lt"/>
                <a:ea typeface="+mn-ea"/>
                <a:cs typeface="+mn-cs"/>
              </a:defRPr>
            </a:lvl1pPr>
          </a:lstStyle>
          <a:p>
            <a:pPr defTabSz="1218988"/>
            <a:endParaRPr lang="en-US" dirty="0"/>
          </a:p>
        </p:txBody>
      </p:sp>
      <p:sp>
        <p:nvSpPr>
          <p:cNvPr id="6" name="Slide Number Placeholder 9"/>
          <p:cNvSpPr>
            <a:spLocks noGrp="1"/>
          </p:cNvSpPr>
          <p:nvPr>
            <p:ph type="sldNum" sz="quarter" idx="4"/>
          </p:nvPr>
        </p:nvSpPr>
        <p:spPr>
          <a:xfrm>
            <a:off x="11199818" y="6415626"/>
            <a:ext cx="609600" cy="366183"/>
          </a:xfrm>
          <a:prstGeom prst="rect">
            <a:avLst/>
          </a:prstGeom>
        </p:spPr>
        <p:txBody>
          <a:bodyPr vert="horz" lIns="91427" tIns="45713" rIns="91427" bIns="45713" rtlCol="0" anchor="ctr"/>
          <a:lstStyle>
            <a:lvl1pPr algn="r">
              <a:defRPr sz="1200">
                <a:solidFill>
                  <a:schemeClr val="tx2"/>
                </a:solidFill>
                <a:latin typeface="Zurich Lt BT" pitchFamily="34" charset="0"/>
              </a:defRPr>
            </a:lvl1pPr>
          </a:lstStyle>
          <a:p>
            <a:fld id="{050E451D-5525-4539-B07D-AF98FB2E324F}" type="slidenum">
              <a:rPr lang="en-US" smtClean="0">
                <a:solidFill>
                  <a:srgbClr val="1F497D"/>
                </a:solidFill>
              </a:rPr>
              <a:pPr/>
              <a:t>‹#›</a:t>
            </a:fld>
            <a:endParaRPr lang="en-US" dirty="0">
              <a:solidFill>
                <a:srgbClr val="1F497D"/>
              </a:solidFill>
            </a:endParaRPr>
          </a:p>
        </p:txBody>
      </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dt="0"/>
  <p:txStyles>
    <p:titleStyle>
      <a:lvl1pPr algn="ctr" defTabSz="914285"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6" indent="-228572" algn="l" defTabSz="91428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7"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2" algn="l" defTabSz="91428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5" rtl="0" eaLnBrk="1" latinLnBrk="0" hangingPunct="1">
        <a:defRPr sz="1900" kern="1200">
          <a:solidFill>
            <a:schemeClr val="tx1"/>
          </a:solidFill>
          <a:latin typeface="+mn-lt"/>
          <a:ea typeface="+mn-ea"/>
          <a:cs typeface="+mn-cs"/>
        </a:defRPr>
      </a:lvl1pPr>
      <a:lvl2pPr marL="457141" algn="l" defTabSz="914285" rtl="0" eaLnBrk="1" latinLnBrk="0" hangingPunct="1">
        <a:defRPr sz="1900" kern="1200">
          <a:solidFill>
            <a:schemeClr val="tx1"/>
          </a:solidFill>
          <a:latin typeface="+mn-lt"/>
          <a:ea typeface="+mn-ea"/>
          <a:cs typeface="+mn-cs"/>
        </a:defRPr>
      </a:lvl2pPr>
      <a:lvl3pPr marL="914285" algn="l" defTabSz="914285" rtl="0" eaLnBrk="1" latinLnBrk="0" hangingPunct="1">
        <a:defRPr sz="1900" kern="1200">
          <a:solidFill>
            <a:schemeClr val="tx1"/>
          </a:solidFill>
          <a:latin typeface="+mn-lt"/>
          <a:ea typeface="+mn-ea"/>
          <a:cs typeface="+mn-cs"/>
        </a:defRPr>
      </a:lvl3pPr>
      <a:lvl4pPr marL="1371428" algn="l" defTabSz="914285" rtl="0" eaLnBrk="1" latinLnBrk="0" hangingPunct="1">
        <a:defRPr sz="1900" kern="1200">
          <a:solidFill>
            <a:schemeClr val="tx1"/>
          </a:solidFill>
          <a:latin typeface="+mn-lt"/>
          <a:ea typeface="+mn-ea"/>
          <a:cs typeface="+mn-cs"/>
        </a:defRPr>
      </a:lvl4pPr>
      <a:lvl5pPr marL="1828572" algn="l" defTabSz="914285" rtl="0" eaLnBrk="1" latinLnBrk="0" hangingPunct="1">
        <a:defRPr sz="1900" kern="1200">
          <a:solidFill>
            <a:schemeClr val="tx1"/>
          </a:solidFill>
          <a:latin typeface="+mn-lt"/>
          <a:ea typeface="+mn-ea"/>
          <a:cs typeface="+mn-cs"/>
        </a:defRPr>
      </a:lvl5pPr>
      <a:lvl6pPr marL="2285713" algn="l" defTabSz="914285" rtl="0" eaLnBrk="1" latinLnBrk="0" hangingPunct="1">
        <a:defRPr sz="1900" kern="1200">
          <a:solidFill>
            <a:schemeClr val="tx1"/>
          </a:solidFill>
          <a:latin typeface="+mn-lt"/>
          <a:ea typeface="+mn-ea"/>
          <a:cs typeface="+mn-cs"/>
        </a:defRPr>
      </a:lvl6pPr>
      <a:lvl7pPr marL="2742857" algn="l" defTabSz="914285" rtl="0" eaLnBrk="1" latinLnBrk="0" hangingPunct="1">
        <a:defRPr sz="1900" kern="1200">
          <a:solidFill>
            <a:schemeClr val="tx1"/>
          </a:solidFill>
          <a:latin typeface="+mn-lt"/>
          <a:ea typeface="+mn-ea"/>
          <a:cs typeface="+mn-cs"/>
        </a:defRPr>
      </a:lvl7pPr>
      <a:lvl8pPr marL="3200000" algn="l" defTabSz="914285" rtl="0" eaLnBrk="1" latinLnBrk="0" hangingPunct="1">
        <a:defRPr sz="1900" kern="1200">
          <a:solidFill>
            <a:schemeClr val="tx1"/>
          </a:solidFill>
          <a:latin typeface="+mn-lt"/>
          <a:ea typeface="+mn-ea"/>
          <a:cs typeface="+mn-cs"/>
        </a:defRPr>
      </a:lvl8pPr>
      <a:lvl9pPr marL="3657144" algn="l" defTabSz="91428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504685" y="3316095"/>
            <a:ext cx="5765735" cy="1431474"/>
          </a:xfrm>
        </p:spPr>
        <p:txBody>
          <a:bodyPr/>
          <a:lstStyle/>
          <a:p>
            <a:r>
              <a:rPr lang="en-US" sz="2400" dirty="0"/>
              <a:t>Practical Challenges and Remedies – Pre and Post Insolvency Resolution Process</a:t>
            </a:r>
          </a:p>
        </p:txBody>
      </p:sp>
      <p:sp>
        <p:nvSpPr>
          <p:cNvPr id="4" name="Text Placeholder 3"/>
          <p:cNvSpPr>
            <a:spLocks noGrp="1"/>
          </p:cNvSpPr>
          <p:nvPr>
            <p:ph type="body" sz="quarter" idx="12"/>
          </p:nvPr>
        </p:nvSpPr>
        <p:spPr/>
        <p:txBody>
          <a:bodyPr/>
          <a:lstStyle/>
          <a:p>
            <a:r>
              <a:rPr lang="en-US" dirty="0" smtClean="0"/>
              <a:t>January 8, 2019</a:t>
            </a:r>
            <a:endParaRPr lang="en-US" dirty="0"/>
          </a:p>
          <a:p>
            <a:endParaRPr lang="en-US" dirty="0"/>
          </a:p>
        </p:txBody>
      </p:sp>
      <p:sp>
        <p:nvSpPr>
          <p:cNvPr id="5"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1548942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latin typeface="Zurich Blk BT" panose="020B0804030502030204" pitchFamily="34" charset="0"/>
              </a:rPr>
              <a:t>Post-corporate insolvency resolution process</a:t>
            </a:r>
            <a:endParaRPr lang="en-US" dirty="0">
              <a:latin typeface="Zurich Blk BT" panose="020B0804030502030204" pitchFamily="34" charset="0"/>
            </a:endParaRPr>
          </a:p>
        </p:txBody>
      </p:sp>
      <p:sp>
        <p:nvSpPr>
          <p:cNvPr id="6" name="Text Placeholder 5"/>
          <p:cNvSpPr>
            <a:spLocks noGrp="1"/>
          </p:cNvSpPr>
          <p:nvPr>
            <p:ph type="body" sz="quarter" idx="16"/>
          </p:nvPr>
        </p:nvSpPr>
        <p:spPr>
          <a:xfrm>
            <a:off x="201215" y="1219201"/>
            <a:ext cx="10998601" cy="609600"/>
          </a:xfrm>
        </p:spPr>
        <p:txBody>
          <a:bodyPr/>
          <a:lstStyle/>
          <a:p>
            <a:r>
              <a:rPr lang="en-US" dirty="0">
                <a:solidFill>
                  <a:srgbClr val="972917"/>
                </a:solidFill>
                <a:latin typeface="Zurich Blk BT" panose="020B0804030502030204" pitchFamily="34" charset="0"/>
              </a:rPr>
              <a:t>Failure of RAs to adhere to commitments under resolution plans</a:t>
            </a:r>
          </a:p>
        </p:txBody>
      </p:sp>
      <p:sp>
        <p:nvSpPr>
          <p:cNvPr id="7" name="Text Placeholder 6"/>
          <p:cNvSpPr>
            <a:spLocks noGrp="1"/>
          </p:cNvSpPr>
          <p:nvPr>
            <p:ph type="body" sz="quarter" idx="17"/>
          </p:nvPr>
        </p:nvSpPr>
        <p:spPr>
          <a:xfrm>
            <a:off x="201214" y="1828800"/>
            <a:ext cx="10998603" cy="3962400"/>
          </a:xfrm>
        </p:spPr>
        <p:txBody>
          <a:bodyPr/>
          <a:lstStyle/>
          <a:p>
            <a:pPr algn="just"/>
            <a:r>
              <a:rPr lang="en-US" dirty="0" smtClean="0"/>
              <a:t>RAs have failed to adhere to their commitments under resolution plans, and </a:t>
            </a:r>
            <a:r>
              <a:rPr lang="en-US" dirty="0" err="1" smtClean="0"/>
              <a:t>LoIs</a:t>
            </a:r>
            <a:r>
              <a:rPr lang="en-US" dirty="0" smtClean="0"/>
              <a:t>, after approval by CoC and NCLT; no stringent provisions in the Code for defaulting RAs; waste of time, resources and effort, misuse of the Code;</a:t>
            </a:r>
          </a:p>
          <a:p>
            <a:pPr algn="just"/>
            <a:r>
              <a:rPr lang="en-US" dirty="0" smtClean="0"/>
              <a:t>Liberty house failed under resolution plans in </a:t>
            </a:r>
            <a:r>
              <a:rPr lang="en-US" dirty="0" err="1" smtClean="0"/>
              <a:t>Amtek</a:t>
            </a:r>
            <a:r>
              <a:rPr lang="en-US" dirty="0" smtClean="0"/>
              <a:t> Auto and </a:t>
            </a:r>
            <a:r>
              <a:rPr lang="en-US" dirty="0" err="1" smtClean="0"/>
              <a:t>Adhunik</a:t>
            </a:r>
            <a:r>
              <a:rPr lang="en-US" dirty="0" smtClean="0"/>
              <a:t> </a:t>
            </a:r>
            <a:r>
              <a:rPr lang="en-US" dirty="0" err="1" smtClean="0"/>
              <a:t>Metaliks</a:t>
            </a:r>
            <a:r>
              <a:rPr lang="en-US" dirty="0" smtClean="0"/>
              <a:t> Ltd.</a:t>
            </a:r>
          </a:p>
          <a:p>
            <a:r>
              <a:rPr lang="en-US" b="1" dirty="0">
                <a:solidFill>
                  <a:srgbClr val="972917"/>
                </a:solidFill>
                <a:latin typeface="Zurich Blk BT" panose="020B0804030502030204" pitchFamily="34" charset="0"/>
              </a:rPr>
              <a:t>Remedies</a:t>
            </a:r>
          </a:p>
          <a:p>
            <a:r>
              <a:rPr lang="en-US" dirty="0"/>
              <a:t>Stringent provisions in case of </a:t>
            </a:r>
            <a:r>
              <a:rPr lang="en-US" dirty="0" smtClean="0"/>
              <a:t>default </a:t>
            </a:r>
            <a:r>
              <a:rPr lang="en-US" dirty="0"/>
              <a:t>by RAs should be </a:t>
            </a:r>
            <a:r>
              <a:rPr lang="en-US" dirty="0" smtClean="0"/>
              <a:t>provided, section 74(3) should be amended.</a:t>
            </a:r>
            <a:endParaRPr lang="en-US" dirty="0"/>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10</a:t>
            </a:fld>
            <a:endParaRPr lang="en-US" dirty="0">
              <a:solidFill>
                <a:srgbClr val="1F497D"/>
              </a:solidFill>
            </a:endParaRPr>
          </a:p>
        </p:txBody>
      </p:sp>
    </p:spTree>
    <p:extLst>
      <p:ext uri="{BB962C8B-B14F-4D97-AF65-F5344CB8AC3E}">
        <p14:creationId xmlns:p14="http://schemas.microsoft.com/office/powerpoint/2010/main" xmlns="" val="1789506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3" y="1219200"/>
            <a:ext cx="10922397" cy="609600"/>
          </a:xfrm>
        </p:spPr>
        <p:txBody>
          <a:bodyPr/>
          <a:lstStyle/>
          <a:p>
            <a:r>
              <a:rPr lang="en-US" dirty="0">
                <a:solidFill>
                  <a:srgbClr val="972917"/>
                </a:solidFill>
                <a:latin typeface="Zurich Blk BT" panose="020B0804030502030204" pitchFamily="34" charset="0"/>
              </a:rPr>
              <a:t>Lack of clarity on monitoring of resolution plan</a:t>
            </a:r>
          </a:p>
        </p:txBody>
      </p:sp>
      <p:sp>
        <p:nvSpPr>
          <p:cNvPr id="7" name="Text Placeholder 6"/>
          <p:cNvSpPr>
            <a:spLocks noGrp="1"/>
          </p:cNvSpPr>
          <p:nvPr>
            <p:ph type="body" sz="quarter" idx="17"/>
          </p:nvPr>
        </p:nvSpPr>
        <p:spPr>
          <a:xfrm>
            <a:off x="201214" y="1828800"/>
            <a:ext cx="10922397" cy="3962400"/>
          </a:xfrm>
        </p:spPr>
        <p:txBody>
          <a:bodyPr/>
          <a:lstStyle/>
          <a:p>
            <a:pPr algn="just"/>
            <a:r>
              <a:rPr lang="en-US" dirty="0" smtClean="0"/>
              <a:t>No specific provision under the Code or regulations for monitoring of resolution plans, resolution plans usually provide for monitoring agency (RA, RP, CoC representatives)- a contractual relationship, lack of adequate mechanism to take decisions.</a:t>
            </a:r>
          </a:p>
          <a:p>
            <a:pPr algn="just"/>
            <a:r>
              <a:rPr lang="en-US" b="1" dirty="0">
                <a:solidFill>
                  <a:srgbClr val="972917"/>
                </a:solidFill>
                <a:latin typeface="Zurich Blk BT" panose="020B0804030502030204" pitchFamily="34" charset="0"/>
              </a:rPr>
              <a:t>Remedies</a:t>
            </a:r>
          </a:p>
          <a:p>
            <a:pPr algn="just"/>
            <a:r>
              <a:rPr lang="en-US" dirty="0" err="1"/>
              <a:t>Organised</a:t>
            </a:r>
            <a:r>
              <a:rPr lang="en-US" dirty="0"/>
              <a:t>/formal monitoring </a:t>
            </a:r>
            <a:r>
              <a:rPr lang="en-US" dirty="0" smtClean="0"/>
              <a:t>agency ecosystem </a:t>
            </a:r>
            <a:r>
              <a:rPr lang="en-US" dirty="0"/>
              <a:t>should be </a:t>
            </a:r>
            <a:r>
              <a:rPr lang="en-US" dirty="0" smtClean="0"/>
              <a:t>developed.</a:t>
            </a:r>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11</a:t>
            </a:fld>
            <a:endParaRPr lang="en-US" dirty="0">
              <a:solidFill>
                <a:srgbClr val="1F497D"/>
              </a:solidFill>
            </a:endParaRPr>
          </a:p>
        </p:txBody>
      </p:sp>
    </p:spTree>
    <p:extLst>
      <p:ext uri="{BB962C8B-B14F-4D97-AF65-F5344CB8AC3E}">
        <p14:creationId xmlns:p14="http://schemas.microsoft.com/office/powerpoint/2010/main" xmlns="" val="13457992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5" y="1219201"/>
            <a:ext cx="11150995" cy="609600"/>
          </a:xfrm>
        </p:spPr>
        <p:txBody>
          <a:bodyPr/>
          <a:lstStyle/>
          <a:p>
            <a:r>
              <a:rPr lang="en-US" dirty="0">
                <a:solidFill>
                  <a:srgbClr val="972917"/>
                </a:solidFill>
                <a:latin typeface="Zurich Blk BT" panose="020B0804030502030204" pitchFamily="34" charset="0"/>
              </a:rPr>
              <a:t>Option to change the Liquidator</a:t>
            </a:r>
          </a:p>
        </p:txBody>
      </p:sp>
      <p:sp>
        <p:nvSpPr>
          <p:cNvPr id="7" name="Text Placeholder 6"/>
          <p:cNvSpPr>
            <a:spLocks noGrp="1"/>
          </p:cNvSpPr>
          <p:nvPr>
            <p:ph type="body" sz="quarter" idx="17"/>
          </p:nvPr>
        </p:nvSpPr>
        <p:spPr>
          <a:xfrm>
            <a:off x="201214" y="1828800"/>
            <a:ext cx="11150997" cy="3962400"/>
          </a:xfrm>
        </p:spPr>
        <p:txBody>
          <a:bodyPr/>
          <a:lstStyle/>
          <a:p>
            <a:pPr algn="just"/>
            <a:r>
              <a:rPr lang="en-US" dirty="0" smtClean="0"/>
              <a:t>Section 34, RP to be appointed as the liquidator</a:t>
            </a:r>
            <a:r>
              <a:rPr lang="en-US" dirty="0"/>
              <a:t>;</a:t>
            </a:r>
            <a:r>
              <a:rPr lang="en-US" dirty="0" smtClean="0"/>
              <a:t> </a:t>
            </a:r>
          </a:p>
          <a:p>
            <a:pPr algn="just"/>
            <a:r>
              <a:rPr lang="en-US" dirty="0" smtClean="0"/>
              <a:t>no option to change the liquidator by creditors- if dissatisfied with the RP.</a:t>
            </a:r>
          </a:p>
          <a:p>
            <a:pPr algn="just"/>
            <a:r>
              <a:rPr lang="en-US" b="1" dirty="0">
                <a:solidFill>
                  <a:srgbClr val="972917"/>
                </a:solidFill>
                <a:latin typeface="Zurich Blk BT" panose="020B0804030502030204" pitchFamily="34" charset="0"/>
              </a:rPr>
              <a:t>Remedies</a:t>
            </a:r>
          </a:p>
          <a:p>
            <a:pPr algn="just"/>
            <a:r>
              <a:rPr lang="en-US" dirty="0"/>
              <a:t>CoC/creditors should have </a:t>
            </a:r>
            <a:r>
              <a:rPr lang="en-US" dirty="0" smtClean="0"/>
              <a:t>the option </a:t>
            </a:r>
            <a:r>
              <a:rPr lang="en-US" dirty="0"/>
              <a:t>to </a:t>
            </a:r>
            <a:r>
              <a:rPr lang="en-US" dirty="0" smtClean="0"/>
              <a:t>change/replace </a:t>
            </a:r>
            <a:r>
              <a:rPr lang="en-US" dirty="0"/>
              <a:t>the </a:t>
            </a:r>
            <a:r>
              <a:rPr lang="en-US" dirty="0" smtClean="0"/>
              <a:t>liquidator. </a:t>
            </a:r>
            <a:endParaRPr lang="en-US" dirty="0"/>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12</a:t>
            </a:fld>
            <a:endParaRPr lang="en-US" dirty="0">
              <a:solidFill>
                <a:srgbClr val="1F497D"/>
              </a:solidFill>
            </a:endParaRPr>
          </a:p>
        </p:txBody>
      </p:sp>
    </p:spTree>
    <p:extLst>
      <p:ext uri="{BB962C8B-B14F-4D97-AF65-F5344CB8AC3E}">
        <p14:creationId xmlns:p14="http://schemas.microsoft.com/office/powerpoint/2010/main" xmlns="" val="1769405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5" y="1219201"/>
            <a:ext cx="11150995" cy="609600"/>
          </a:xfrm>
        </p:spPr>
        <p:txBody>
          <a:bodyPr/>
          <a:lstStyle/>
          <a:p>
            <a:r>
              <a:rPr lang="en-US" dirty="0">
                <a:solidFill>
                  <a:srgbClr val="972917"/>
                </a:solidFill>
                <a:latin typeface="Zurich Blk BT" panose="020B0804030502030204" pitchFamily="34" charset="0"/>
              </a:rPr>
              <a:t>Monitoring of litigation/cases initiated by the RP</a:t>
            </a:r>
          </a:p>
        </p:txBody>
      </p:sp>
      <p:sp>
        <p:nvSpPr>
          <p:cNvPr id="7" name="Text Placeholder 6"/>
          <p:cNvSpPr>
            <a:spLocks noGrp="1"/>
          </p:cNvSpPr>
          <p:nvPr>
            <p:ph type="body" sz="quarter" idx="17"/>
          </p:nvPr>
        </p:nvSpPr>
        <p:spPr>
          <a:xfrm>
            <a:off x="201214" y="1828800"/>
            <a:ext cx="11150997" cy="3962400"/>
          </a:xfrm>
        </p:spPr>
        <p:txBody>
          <a:bodyPr/>
          <a:lstStyle/>
          <a:p>
            <a:pPr algn="just"/>
            <a:r>
              <a:rPr lang="en-US" dirty="0" smtClean="0"/>
              <a:t>RP initiates many litigation/proceedings under the Code like preferential, fraudulent, extortionate transactions etc., proceedings are usually not decided during the resolution process, lack of clarity on monitoring of these proceedings after the resolution plan is approved.</a:t>
            </a:r>
          </a:p>
          <a:p>
            <a:pPr algn="just"/>
            <a:r>
              <a:rPr lang="en-US" b="1" dirty="0">
                <a:solidFill>
                  <a:srgbClr val="972917"/>
                </a:solidFill>
                <a:latin typeface="Zurich Blk BT" panose="020B0804030502030204" pitchFamily="34" charset="0"/>
              </a:rPr>
              <a:t>Remedies</a:t>
            </a:r>
          </a:p>
          <a:p>
            <a:pPr algn="just"/>
            <a:r>
              <a:rPr lang="en-US" dirty="0"/>
              <a:t>RP should be authorized to </a:t>
            </a:r>
            <a:r>
              <a:rPr lang="en-US" dirty="0" smtClean="0"/>
              <a:t>monitor and ensure completion of such proceedings.</a:t>
            </a:r>
            <a:endParaRPr lang="en-US" dirty="0"/>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13</a:t>
            </a:fld>
            <a:endParaRPr lang="en-US" dirty="0">
              <a:solidFill>
                <a:srgbClr val="1F497D"/>
              </a:solidFill>
            </a:endParaRPr>
          </a:p>
        </p:txBody>
      </p:sp>
    </p:spTree>
    <p:extLst>
      <p:ext uri="{BB962C8B-B14F-4D97-AF65-F5344CB8AC3E}">
        <p14:creationId xmlns:p14="http://schemas.microsoft.com/office/powerpoint/2010/main" xmlns="" val="3583568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Thank you</a:t>
            </a:r>
          </a:p>
          <a:p>
            <a:endParaRPr lang="en-US" dirty="0"/>
          </a:p>
          <a:p>
            <a:endParaRPr lang="en-US" dirty="0"/>
          </a:p>
        </p:txBody>
      </p:sp>
    </p:spTree>
    <p:extLst>
      <p:ext uri="{BB962C8B-B14F-4D97-AF65-F5344CB8AC3E}">
        <p14:creationId xmlns:p14="http://schemas.microsoft.com/office/powerpoint/2010/main" xmlns="" val="2626106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203205" y="237071"/>
            <a:ext cx="11684000" cy="829729"/>
          </a:xfrm>
        </p:spPr>
        <p:txBody>
          <a:bodyPr/>
          <a:lstStyle/>
          <a:p>
            <a:r>
              <a:rPr lang="en-US" b="0" dirty="0" smtClean="0">
                <a:solidFill>
                  <a:srgbClr val="972917"/>
                </a:solidFill>
                <a:latin typeface="Zurich Blk BT" panose="020B0804030502030204" pitchFamily="34" charset="0"/>
              </a:rPr>
              <a:t>Pre-corporate insolvency resolution process</a:t>
            </a:r>
            <a:endParaRPr lang="en-US" b="0" dirty="0">
              <a:solidFill>
                <a:srgbClr val="972917"/>
              </a:solidFill>
              <a:latin typeface="Zurich Blk BT" panose="020B0804030502030204" pitchFamily="34" charset="0"/>
            </a:endParaRPr>
          </a:p>
          <a:p>
            <a:endParaRPr lang="en-US" dirty="0"/>
          </a:p>
        </p:txBody>
      </p:sp>
      <p:sp>
        <p:nvSpPr>
          <p:cNvPr id="4" name="Text Placeholder 3"/>
          <p:cNvSpPr>
            <a:spLocks noGrp="1"/>
          </p:cNvSpPr>
          <p:nvPr>
            <p:ph type="body" sz="quarter" idx="16"/>
          </p:nvPr>
        </p:nvSpPr>
        <p:spPr>
          <a:xfrm>
            <a:off x="201212" y="1219206"/>
            <a:ext cx="11760600" cy="4267199"/>
          </a:xfrm>
        </p:spPr>
        <p:txBody>
          <a:bodyPr/>
          <a:lstStyle/>
          <a:p>
            <a:pPr marL="357141" indent="-357141"/>
            <a:r>
              <a:rPr lang="en-US" dirty="0">
                <a:solidFill>
                  <a:srgbClr val="972917"/>
                </a:solidFill>
                <a:latin typeface="Zurich Blk BT" panose="020B0804030502030204" pitchFamily="34" charset="0"/>
              </a:rPr>
              <a:t>Delays in admission</a:t>
            </a:r>
          </a:p>
          <a:p>
            <a:pPr marL="357141" indent="-357141" algn="just"/>
            <a:r>
              <a:rPr lang="en-US" b="0" dirty="0"/>
              <a:t>Applications under sections 7, 8 and 9 to be admitted within 14 days from the date of filing of application;</a:t>
            </a:r>
          </a:p>
          <a:p>
            <a:pPr marL="357141" indent="-357141" algn="just"/>
            <a:r>
              <a:rPr lang="en-US" b="0" dirty="0"/>
              <a:t>Severe delays in admitting the applications by NCLTs, adherence to timeline crucial.</a:t>
            </a:r>
          </a:p>
          <a:p>
            <a:pPr marL="357141" indent="-357141" algn="just"/>
            <a:r>
              <a:rPr lang="en-US" dirty="0">
                <a:solidFill>
                  <a:srgbClr val="972917"/>
                </a:solidFill>
                <a:latin typeface="Zurich Blk BT" panose="020B0804030502030204" pitchFamily="34" charset="0"/>
              </a:rPr>
              <a:t>Remedies</a:t>
            </a:r>
          </a:p>
          <a:p>
            <a:pPr marL="357141" indent="-357141" algn="just"/>
            <a:r>
              <a:rPr lang="en-US" b="0" dirty="0"/>
              <a:t>Need for more NCLTs;</a:t>
            </a:r>
          </a:p>
          <a:p>
            <a:pPr marL="357141" indent="-357141" algn="just"/>
            <a:r>
              <a:rPr lang="en-US" b="0" dirty="0"/>
              <a:t>Undue leeway to CDs (extra timeline to file reply, extension on ground of settlement talks) should not be provided</a:t>
            </a:r>
            <a:r>
              <a:rPr lang="en-US" dirty="0"/>
              <a:t>. </a:t>
            </a:r>
          </a:p>
          <a:p>
            <a:pPr marL="357141" indent="-357141" algn="just"/>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xmlns="" val="3150869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4"/>
          </p:nvPr>
        </p:nvPicPr>
        <p:blipFill rotWithShape="1">
          <a:blip r:embed="rId2" cstate="email">
            <a:extLst>
              <a:ext uri="{28A0092B-C50C-407E-A947-70E740481C1C}">
                <a14:useLocalDpi xmlns:a14="http://schemas.microsoft.com/office/drawing/2010/main" xmlns=""/>
              </a:ext>
            </a:extLst>
          </a:blip>
          <a:srcRect l="391" r="391"/>
          <a:stretch/>
        </p:blipFill>
        <p:spPr/>
      </p:pic>
      <p:sp>
        <p:nvSpPr>
          <p:cNvPr id="3" name="Text Placeholder 2"/>
          <p:cNvSpPr>
            <a:spLocks noGrp="1"/>
          </p:cNvSpPr>
          <p:nvPr>
            <p:ph type="body" sz="quarter" idx="12"/>
          </p:nvPr>
        </p:nvSpPr>
        <p:spPr/>
        <p:txBody>
          <a:bodyPr/>
          <a:lstStyle/>
          <a:p>
            <a:r>
              <a:rPr lang="en-US" b="0" dirty="0" smtClean="0">
                <a:solidFill>
                  <a:srgbClr val="972917"/>
                </a:solidFill>
                <a:latin typeface="Zurich Blk BT" panose="020B0804030502030204" pitchFamily="34" charset="0"/>
              </a:rPr>
              <a:t>During-corporate insolvency resolution process</a:t>
            </a:r>
            <a:endParaRPr lang="en-US" b="0" dirty="0">
              <a:solidFill>
                <a:srgbClr val="972917"/>
              </a:solidFill>
              <a:latin typeface="Zurich Blk BT" panose="020B0804030502030204" pitchFamily="34" charset="0"/>
            </a:endParaRPr>
          </a:p>
          <a:p>
            <a:endParaRPr lang="en-US" dirty="0"/>
          </a:p>
        </p:txBody>
      </p:sp>
      <p:sp>
        <p:nvSpPr>
          <p:cNvPr id="4" name="Text Placeholder 3"/>
          <p:cNvSpPr>
            <a:spLocks noGrp="1"/>
          </p:cNvSpPr>
          <p:nvPr>
            <p:ph type="body" sz="quarter" idx="16"/>
          </p:nvPr>
        </p:nvSpPr>
        <p:spPr>
          <a:xfrm>
            <a:off x="201211" y="1219206"/>
            <a:ext cx="11762505" cy="4267199"/>
          </a:xfrm>
        </p:spPr>
        <p:txBody>
          <a:bodyPr/>
          <a:lstStyle/>
          <a:p>
            <a:pPr marL="357141" indent="-357141" algn="just"/>
            <a:r>
              <a:rPr lang="en-US" dirty="0">
                <a:solidFill>
                  <a:srgbClr val="972917"/>
                </a:solidFill>
                <a:latin typeface="Zurich Blk BT" panose="020B0804030502030204" pitchFamily="34" charset="0"/>
              </a:rPr>
              <a:t>Lack of reliable and detailed information</a:t>
            </a:r>
          </a:p>
          <a:p>
            <a:pPr marL="357141" indent="-357141" algn="just"/>
            <a:r>
              <a:rPr lang="en-US" b="0" dirty="0"/>
              <a:t>Collation of data/information about corporate debtor-a challenge for IRP/RP;</a:t>
            </a:r>
          </a:p>
          <a:p>
            <a:pPr marL="357141" indent="-357141" algn="just"/>
            <a:r>
              <a:rPr lang="en-US" b="0" dirty="0"/>
              <a:t>Information available on different platforms; lack of proper books/accounts;</a:t>
            </a:r>
          </a:p>
          <a:p>
            <a:pPr marL="357141" indent="-357141" algn="just"/>
            <a:r>
              <a:rPr lang="en-US" b="0" dirty="0"/>
              <a:t>Lack of market interest in IUs- only one incorporated till date.</a:t>
            </a:r>
          </a:p>
          <a:p>
            <a:pPr marL="357141" indent="-357141" algn="just"/>
            <a:r>
              <a:rPr lang="en-US" dirty="0">
                <a:solidFill>
                  <a:srgbClr val="972917"/>
                </a:solidFill>
                <a:latin typeface="Zurich Blk BT" panose="020B0804030502030204" pitchFamily="34" charset="0"/>
              </a:rPr>
              <a:t>Remedies</a:t>
            </a:r>
          </a:p>
          <a:p>
            <a:pPr marL="357141" indent="-357141" algn="just"/>
            <a:r>
              <a:rPr lang="en-US" b="0" dirty="0"/>
              <a:t>More power to IRPs/RPs to demand information;</a:t>
            </a:r>
          </a:p>
          <a:p>
            <a:pPr marL="357141" indent="-357141" algn="just"/>
            <a:r>
              <a:rPr lang="en-US" b="0" dirty="0"/>
              <a:t>IUs to be made more dynamic to generate market interest.</a:t>
            </a:r>
          </a:p>
          <a:p>
            <a:pPr marL="357141" indent="-357141" algn="just"/>
            <a:endParaRPr lang="en-US" b="0" dirty="0">
              <a:solidFill>
                <a:schemeClr val="tx1"/>
              </a:solidFill>
            </a:endParaRPr>
          </a:p>
          <a:p>
            <a:pPr marL="357141" indent="-357141" algn="just"/>
            <a:endParaRPr lang="en-US" b="0" dirty="0" smtClean="0">
              <a:solidFill>
                <a:schemeClr val="bg1"/>
              </a:solidFill>
            </a:endParaRPr>
          </a:p>
          <a:p>
            <a:pPr marL="357141" indent="-357141"/>
            <a:endParaRPr lang="en-US" dirty="0">
              <a:solidFill>
                <a:schemeClr val="tx2"/>
              </a:solidFill>
            </a:endParaRPr>
          </a:p>
          <a:p>
            <a:pPr marL="0" indent="0">
              <a:buNone/>
            </a:pPr>
            <a:endParaRPr lang="en-US" dirty="0"/>
          </a:p>
        </p:txBody>
      </p:sp>
    </p:spTree>
    <p:extLst>
      <p:ext uri="{BB962C8B-B14F-4D97-AF65-F5344CB8AC3E}">
        <p14:creationId xmlns:p14="http://schemas.microsoft.com/office/powerpoint/2010/main" xmlns="" val="2081714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5" name="Text Placeholder 4"/>
          <p:cNvSpPr>
            <a:spLocks noGrp="1"/>
          </p:cNvSpPr>
          <p:nvPr>
            <p:ph type="body" sz="quarter" idx="16"/>
          </p:nvPr>
        </p:nvSpPr>
        <p:spPr/>
        <p:txBody>
          <a:bodyPr/>
          <a:lstStyle/>
          <a:p>
            <a:r>
              <a:rPr lang="en-US" dirty="0" smtClean="0">
                <a:solidFill>
                  <a:srgbClr val="972917"/>
                </a:solidFill>
                <a:latin typeface="Zurich Blk BT" panose="020B0804030502030204" pitchFamily="34" charset="0"/>
              </a:rPr>
              <a:t>Adherence of timelines</a:t>
            </a:r>
            <a:endParaRPr lang="en-US" dirty="0">
              <a:solidFill>
                <a:srgbClr val="972917"/>
              </a:solidFill>
              <a:latin typeface="Zurich Blk BT" panose="020B0804030502030204" pitchFamily="34" charset="0"/>
            </a:endParaRPr>
          </a:p>
          <a:p>
            <a:endParaRPr lang="en-US" dirty="0">
              <a:solidFill>
                <a:schemeClr val="accent3"/>
              </a:solidFill>
            </a:endParaRPr>
          </a:p>
        </p:txBody>
      </p:sp>
      <p:sp>
        <p:nvSpPr>
          <p:cNvPr id="6" name="Text Placeholder 5"/>
          <p:cNvSpPr>
            <a:spLocks noGrp="1"/>
          </p:cNvSpPr>
          <p:nvPr>
            <p:ph type="body" sz="quarter" idx="17"/>
          </p:nvPr>
        </p:nvSpPr>
        <p:spPr/>
        <p:txBody>
          <a:bodyPr/>
          <a:lstStyle/>
          <a:p>
            <a:pPr marL="357141" indent="-357141" algn="just"/>
            <a:r>
              <a:rPr lang="en-US" dirty="0"/>
              <a:t>As per the IBBI data, 1298 cases have been admitted under the IBC till December 1, 2018 and only 4% have been resolved. Nearly, 30% of the pending cases have crossed 270 days’ </a:t>
            </a:r>
            <a:r>
              <a:rPr lang="en-US" dirty="0" smtClean="0"/>
              <a:t>deadline;</a:t>
            </a:r>
          </a:p>
          <a:p>
            <a:pPr marL="357141" indent="-357141" algn="just"/>
            <a:r>
              <a:rPr lang="en-US" dirty="0" smtClean="0"/>
              <a:t>EoIs received beyond stipulated timelines, late bidding, lack of information about CD- a ground for late submission of bids/EoIs.</a:t>
            </a:r>
            <a:endParaRPr lang="en-US" dirty="0"/>
          </a:p>
          <a:p>
            <a:pPr marL="357141" indent="-357141"/>
            <a:r>
              <a:rPr lang="en-US" b="1" dirty="0" smtClean="0">
                <a:solidFill>
                  <a:srgbClr val="972917"/>
                </a:solidFill>
                <a:latin typeface="Zurich Blk BT" panose="020B0804030502030204" pitchFamily="34" charset="0"/>
              </a:rPr>
              <a:t>Remedies</a:t>
            </a:r>
          </a:p>
          <a:p>
            <a:pPr marL="357141" indent="-357141" algn="just"/>
            <a:r>
              <a:rPr lang="en-US" dirty="0"/>
              <a:t>Code to be modified to allow CoC to reject resolution </a:t>
            </a:r>
            <a:r>
              <a:rPr lang="en-US" dirty="0" smtClean="0"/>
              <a:t>plans submitted </a:t>
            </a:r>
            <a:r>
              <a:rPr lang="en-US" dirty="0"/>
              <a:t>after </a:t>
            </a:r>
            <a:r>
              <a:rPr lang="en-US" dirty="0" smtClean="0"/>
              <a:t>stipulated timelines, information in the market regarding CD, websites to be updated regularly by RPs.</a:t>
            </a:r>
            <a:endParaRPr lang="en-US" dirty="0"/>
          </a:p>
          <a:p>
            <a:pPr marL="357141" indent="-357141"/>
            <a:endParaRPr lang="en-US" b="1" dirty="0" smtClean="0">
              <a:solidFill>
                <a:schemeClr val="accent2"/>
              </a:solidFill>
            </a:endParaRPr>
          </a:p>
          <a:p>
            <a:pPr marL="357141" indent="-357141"/>
            <a:endParaRPr lang="en-US" dirty="0"/>
          </a:p>
        </p:txBody>
      </p:sp>
      <p:sp>
        <p:nvSpPr>
          <p:cNvPr id="7" name="Slide Number Placeholder 5"/>
          <p:cNvSpPr>
            <a:spLocks noGrp="1"/>
          </p:cNvSpPr>
          <p:nvPr>
            <p:ph type="sldNum" sz="quarter" idx="4"/>
          </p:nvPr>
        </p:nvSpPr>
        <p:spPr>
          <a:xfrm>
            <a:off x="11176004" y="6400806"/>
            <a:ext cx="609600" cy="366183"/>
          </a:xfrm>
        </p:spPr>
        <p:txBody>
          <a:bodyPr/>
          <a:lstStyle/>
          <a:p>
            <a:r>
              <a:rPr lang="en-US" dirty="0" smtClean="0">
                <a:solidFill>
                  <a:srgbClr val="1F497D"/>
                </a:solidFill>
              </a:rPr>
              <a:t>3</a:t>
            </a:r>
            <a:endParaRPr lang="en-US" dirty="0">
              <a:solidFill>
                <a:srgbClr val="1F497D"/>
              </a:solidFill>
            </a:endParaRPr>
          </a:p>
        </p:txBody>
      </p:sp>
    </p:spTree>
    <p:extLst>
      <p:ext uri="{BB962C8B-B14F-4D97-AF65-F5344CB8AC3E}">
        <p14:creationId xmlns:p14="http://schemas.microsoft.com/office/powerpoint/2010/main" xmlns="" val="3902224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sz="quarter" idx="14"/>
          </p:nvPr>
        </p:nvPicPr>
        <p:blipFill>
          <a:blip r:embed="rId2">
            <a:extLst>
              <a:ext uri="{28A0092B-C50C-407E-A947-70E740481C1C}">
                <a14:useLocalDpi xmlns:a14="http://schemas.microsoft.com/office/drawing/2010/main" xmlns="" val="0"/>
              </a:ext>
            </a:extLst>
          </a:blip>
          <a:stretch>
            <a:fillRect/>
          </a:stretch>
        </p:blipFill>
        <p:spPr>
          <a:xfrm>
            <a:off x="6704012" y="990604"/>
            <a:ext cx="5190653" cy="4800595"/>
          </a:xfrm>
        </p:spPr>
      </p:pic>
      <p:sp>
        <p:nvSpPr>
          <p:cNvPr id="3" name="Text Placeholder 2"/>
          <p:cNvSpPr>
            <a:spLocks noGrp="1"/>
          </p:cNvSpPr>
          <p:nvPr>
            <p:ph type="body" sz="quarter" idx="15"/>
          </p:nvPr>
        </p:nvSpPr>
        <p:spPr>
          <a:xfrm>
            <a:off x="203205" y="237071"/>
            <a:ext cx="6119813" cy="753533"/>
          </a:xfrm>
        </p:spPr>
        <p:txBody>
          <a:bodyPr/>
          <a:lstStyle/>
          <a:p>
            <a:r>
              <a:rPr lang="en-US" dirty="0" smtClean="0">
                <a:solidFill>
                  <a:srgbClr val="97291E"/>
                </a:solidFill>
                <a:latin typeface="+mn-lt"/>
              </a:rPr>
              <a:t>Contd..</a:t>
            </a:r>
            <a:endParaRPr lang="en-US" dirty="0">
              <a:latin typeface="+mn-lt"/>
            </a:endParaRPr>
          </a:p>
          <a:p>
            <a:endParaRPr lang="en-US" dirty="0"/>
          </a:p>
          <a:p>
            <a:endParaRPr lang="en-US" dirty="0"/>
          </a:p>
          <a:p>
            <a:endParaRPr lang="en-US" dirty="0"/>
          </a:p>
        </p:txBody>
      </p:sp>
      <p:sp>
        <p:nvSpPr>
          <p:cNvPr id="4" name="Text Placeholder 3"/>
          <p:cNvSpPr>
            <a:spLocks noGrp="1"/>
          </p:cNvSpPr>
          <p:nvPr>
            <p:ph type="body" sz="quarter" idx="16"/>
          </p:nvPr>
        </p:nvSpPr>
        <p:spPr/>
        <p:txBody>
          <a:bodyPr/>
          <a:lstStyle/>
          <a:p>
            <a:r>
              <a:rPr lang="en-US" dirty="0">
                <a:solidFill>
                  <a:srgbClr val="972917"/>
                </a:solidFill>
                <a:latin typeface="Zurich Blk BT" panose="020B0804030502030204" pitchFamily="34" charset="0"/>
              </a:rPr>
              <a:t>Third Party Security</a:t>
            </a:r>
          </a:p>
          <a:p>
            <a:endParaRPr lang="en-US" dirty="0"/>
          </a:p>
        </p:txBody>
      </p:sp>
      <p:sp>
        <p:nvSpPr>
          <p:cNvPr id="6" name="Slide Number Placeholder 5"/>
          <p:cNvSpPr>
            <a:spLocks noGrp="1"/>
          </p:cNvSpPr>
          <p:nvPr>
            <p:ph type="sldNum" sz="quarter" idx="4"/>
          </p:nvPr>
        </p:nvSpPr>
        <p:spPr>
          <a:xfrm>
            <a:off x="11176004" y="6400806"/>
            <a:ext cx="609600" cy="366183"/>
          </a:xfrm>
        </p:spPr>
        <p:txBody>
          <a:bodyPr/>
          <a:lstStyle/>
          <a:p>
            <a:fld id="{050E451D-5525-4539-B07D-AF98FB2E324F}" type="slidenum">
              <a:rPr lang="en-US" smtClean="0">
                <a:solidFill>
                  <a:srgbClr val="1F497D"/>
                </a:solidFill>
              </a:rPr>
              <a:pPr/>
              <a:t>5</a:t>
            </a:fld>
            <a:endParaRPr lang="en-US" dirty="0">
              <a:solidFill>
                <a:srgbClr val="1F497D"/>
              </a:solidFill>
            </a:endParaRPr>
          </a:p>
        </p:txBody>
      </p:sp>
      <p:sp>
        <p:nvSpPr>
          <p:cNvPr id="12" name="Text Placeholder 5"/>
          <p:cNvSpPr>
            <a:spLocks noGrp="1"/>
          </p:cNvSpPr>
          <p:nvPr>
            <p:ph type="body" sz="quarter" idx="17"/>
          </p:nvPr>
        </p:nvSpPr>
        <p:spPr>
          <a:xfrm>
            <a:off x="201215" y="1828800"/>
            <a:ext cx="5892801" cy="3962400"/>
          </a:xfrm>
        </p:spPr>
        <p:txBody>
          <a:bodyPr/>
          <a:lstStyle/>
          <a:p>
            <a:pPr marL="357141" indent="-357141" algn="just"/>
            <a:r>
              <a:rPr lang="en-US" dirty="0" smtClean="0">
                <a:solidFill>
                  <a:schemeClr val="accent3"/>
                </a:solidFill>
              </a:rPr>
              <a:t>Definition of “Financial debt”- does not cover third party securities;</a:t>
            </a:r>
          </a:p>
          <a:p>
            <a:pPr marL="357141" indent="-357141" algn="just"/>
            <a:r>
              <a:rPr lang="en-US" b="1" dirty="0" smtClean="0">
                <a:solidFill>
                  <a:schemeClr val="accent2"/>
                </a:solidFill>
              </a:rPr>
              <a:t>Contradictory views by NCLTs- </a:t>
            </a:r>
            <a:r>
              <a:rPr lang="en-US" sz="2200" b="1" i="1" dirty="0" smtClean="0">
                <a:solidFill>
                  <a:schemeClr val="accent2"/>
                </a:solidFill>
              </a:rPr>
              <a:t>SBI v. CE Limited</a:t>
            </a:r>
            <a:r>
              <a:rPr lang="en-US" sz="2200" b="1" dirty="0" smtClean="0">
                <a:solidFill>
                  <a:schemeClr val="accent2"/>
                </a:solidFill>
              </a:rPr>
              <a:t>, </a:t>
            </a:r>
            <a:r>
              <a:rPr lang="en-US" sz="2200" b="1" i="1" dirty="0" smtClean="0">
                <a:solidFill>
                  <a:schemeClr val="accent2"/>
                </a:solidFill>
              </a:rPr>
              <a:t>ICICI Bank v. </a:t>
            </a:r>
            <a:r>
              <a:rPr lang="en-US" sz="2200" b="1" i="1" dirty="0" err="1" smtClean="0">
                <a:solidFill>
                  <a:schemeClr val="accent2"/>
                </a:solidFill>
              </a:rPr>
              <a:t>Jaypee</a:t>
            </a:r>
            <a:r>
              <a:rPr lang="en-US" sz="2200" b="1" i="1" dirty="0" smtClean="0">
                <a:solidFill>
                  <a:schemeClr val="accent2"/>
                </a:solidFill>
              </a:rPr>
              <a:t> </a:t>
            </a:r>
            <a:r>
              <a:rPr lang="en-US" sz="2200" b="1" i="1" dirty="0" err="1" smtClean="0">
                <a:solidFill>
                  <a:schemeClr val="accent2"/>
                </a:solidFill>
              </a:rPr>
              <a:t>Infratech</a:t>
            </a:r>
            <a:r>
              <a:rPr lang="en-US" sz="2200" b="1" i="1" dirty="0" smtClean="0">
                <a:solidFill>
                  <a:schemeClr val="accent2"/>
                </a:solidFill>
              </a:rPr>
              <a:t> </a:t>
            </a:r>
            <a:endParaRPr lang="en-US" sz="2200" b="1" i="1" dirty="0">
              <a:solidFill>
                <a:schemeClr val="accent2"/>
              </a:solidFill>
            </a:endParaRPr>
          </a:p>
          <a:p>
            <a:pPr marL="357141" indent="-357141" algn="just"/>
            <a:r>
              <a:rPr lang="en-US" b="1" dirty="0">
                <a:solidFill>
                  <a:srgbClr val="972917"/>
                </a:solidFill>
                <a:latin typeface="Zurich Blk BT" panose="020B0804030502030204" pitchFamily="34" charset="0"/>
              </a:rPr>
              <a:t>Remedies</a:t>
            </a:r>
            <a:r>
              <a:rPr lang="en-US" dirty="0" smtClean="0"/>
              <a:t> </a:t>
            </a:r>
            <a:endParaRPr lang="en-US" dirty="0"/>
          </a:p>
          <a:p>
            <a:pPr marL="701588" lvl="1" indent="-357141"/>
            <a:r>
              <a:rPr lang="en-US" dirty="0" smtClean="0"/>
              <a:t>Definition of Financial debt should include third party securities as well.</a:t>
            </a:r>
            <a:endParaRPr lang="en-US" dirty="0"/>
          </a:p>
          <a:p>
            <a:pPr marL="357141" indent="-357141"/>
            <a:endParaRPr lang="en-US" b="1" dirty="0" smtClean="0">
              <a:solidFill>
                <a:schemeClr val="accent2"/>
              </a:solidFill>
            </a:endParaRPr>
          </a:p>
          <a:p>
            <a:pPr marL="357141" indent="-357141"/>
            <a:endParaRPr lang="en-US" dirty="0"/>
          </a:p>
        </p:txBody>
      </p:sp>
    </p:spTree>
    <p:extLst>
      <p:ext uri="{BB962C8B-B14F-4D97-AF65-F5344CB8AC3E}">
        <p14:creationId xmlns:p14="http://schemas.microsoft.com/office/powerpoint/2010/main" xmlns="" val="2564081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solidFill>
                  <a:srgbClr val="97291E"/>
                </a:solidFill>
              </a:rPr>
              <a:t>Contd..</a:t>
            </a:r>
            <a:endParaRPr lang="en-US" dirty="0">
              <a:solidFill>
                <a:srgbClr val="97291E"/>
              </a:solidFill>
            </a:endParaRPr>
          </a:p>
          <a:p>
            <a:endParaRPr lang="en-US" dirty="0"/>
          </a:p>
          <a:p>
            <a:endParaRPr lang="en-US" dirty="0"/>
          </a:p>
          <a:p>
            <a:endParaRPr lang="en-US" dirty="0"/>
          </a:p>
        </p:txBody>
      </p:sp>
      <p:sp>
        <p:nvSpPr>
          <p:cNvPr id="7" name="Slide Number Placeholder 6"/>
          <p:cNvSpPr>
            <a:spLocks noGrp="1"/>
          </p:cNvSpPr>
          <p:nvPr>
            <p:ph type="sldNum" sz="quarter" idx="4"/>
          </p:nvPr>
        </p:nvSpPr>
        <p:spPr>
          <a:xfrm>
            <a:off x="11176004" y="6415626"/>
            <a:ext cx="609600" cy="366183"/>
          </a:xfrm>
        </p:spPr>
        <p:txBody>
          <a:bodyPr/>
          <a:lstStyle/>
          <a:p>
            <a:fld id="{050E451D-5525-4539-B07D-AF98FB2E324F}" type="slidenum">
              <a:rPr lang="en-US" smtClean="0">
                <a:solidFill>
                  <a:srgbClr val="1F497D"/>
                </a:solidFill>
              </a:rPr>
              <a:pPr/>
              <a:t>6</a:t>
            </a:fld>
            <a:endParaRPr lang="en-US" dirty="0">
              <a:solidFill>
                <a:srgbClr val="1F497D"/>
              </a:solidFill>
            </a:endParaRPr>
          </a:p>
        </p:txBody>
      </p:sp>
      <p:sp>
        <p:nvSpPr>
          <p:cNvPr id="8" name="Text Placeholder 7"/>
          <p:cNvSpPr>
            <a:spLocks noGrp="1"/>
          </p:cNvSpPr>
          <p:nvPr>
            <p:ph type="body" sz="quarter" idx="16"/>
          </p:nvPr>
        </p:nvSpPr>
        <p:spPr>
          <a:xfrm>
            <a:off x="353953" y="1104902"/>
            <a:ext cx="4978462" cy="609600"/>
          </a:xfrm>
        </p:spPr>
        <p:txBody>
          <a:bodyPr/>
          <a:lstStyle/>
          <a:p>
            <a:r>
              <a:rPr lang="en-US" dirty="0">
                <a:solidFill>
                  <a:srgbClr val="972917"/>
                </a:solidFill>
                <a:latin typeface="Zurich Blk BT" panose="020B0804030502030204" pitchFamily="34" charset="0"/>
              </a:rPr>
              <a:t>Preferential Transactions</a:t>
            </a:r>
          </a:p>
          <a:p>
            <a:endParaRPr lang="en-US" dirty="0"/>
          </a:p>
        </p:txBody>
      </p:sp>
      <p:graphicFrame>
        <p:nvGraphicFramePr>
          <p:cNvPr id="10" name="Chart Placeholder 9"/>
          <p:cNvGraphicFramePr>
            <a:graphicFrameLocks noGrp="1"/>
          </p:cNvGraphicFramePr>
          <p:nvPr>
            <p:ph type="chart" sz="quarter" idx="28"/>
            <p:extLst>
              <p:ext uri="{D42A27DB-BD31-4B8C-83A1-F6EECF244321}">
                <p14:modId xmlns:p14="http://schemas.microsoft.com/office/powerpoint/2010/main" xmlns="" val="720049471"/>
              </p:ext>
            </p:extLst>
          </p:nvPr>
        </p:nvGraphicFramePr>
        <p:xfrm>
          <a:off x="5332415" y="1066803"/>
          <a:ext cx="6538913"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5"/>
          <p:cNvSpPr>
            <a:spLocks noGrp="1"/>
          </p:cNvSpPr>
          <p:nvPr>
            <p:ph type="body" sz="quarter" idx="17"/>
          </p:nvPr>
        </p:nvSpPr>
        <p:spPr>
          <a:xfrm>
            <a:off x="201215" y="1828800"/>
            <a:ext cx="11455797" cy="3962400"/>
          </a:xfrm>
        </p:spPr>
        <p:txBody>
          <a:bodyPr/>
          <a:lstStyle/>
          <a:p>
            <a:pPr marL="357141" indent="-357141" algn="just"/>
            <a:r>
              <a:rPr lang="en-US" dirty="0" smtClean="0">
                <a:solidFill>
                  <a:schemeClr val="accent3"/>
                </a:solidFill>
              </a:rPr>
              <a:t>Section 43, avoidance transactions; objective test by RPs, multiple applications filed by RPs;</a:t>
            </a:r>
          </a:p>
          <a:p>
            <a:pPr marL="357141" indent="-357141" algn="just"/>
            <a:r>
              <a:rPr lang="en-US" dirty="0" smtClean="0">
                <a:solidFill>
                  <a:schemeClr val="accent3"/>
                </a:solidFill>
              </a:rPr>
              <a:t>UK and Hong Kong- “desire test” followed- CD must have desire to do such transactions.</a:t>
            </a:r>
          </a:p>
          <a:p>
            <a:pPr marL="357141" indent="-357141" algn="just"/>
            <a:r>
              <a:rPr lang="en-US" b="1" dirty="0">
                <a:solidFill>
                  <a:srgbClr val="972917"/>
                </a:solidFill>
                <a:latin typeface="Zurich Blk BT" panose="020B0804030502030204" pitchFamily="34" charset="0"/>
              </a:rPr>
              <a:t>Remedies</a:t>
            </a:r>
          </a:p>
          <a:p>
            <a:pPr marL="357141" indent="-357141" algn="just"/>
            <a:r>
              <a:rPr lang="en-US" dirty="0">
                <a:solidFill>
                  <a:schemeClr val="accent3"/>
                </a:solidFill>
              </a:rPr>
              <a:t>Code/regulations should be modified, RP must arrive at the conclusion that </a:t>
            </a:r>
            <a:r>
              <a:rPr lang="en-US" dirty="0" smtClean="0">
                <a:solidFill>
                  <a:schemeClr val="accent3"/>
                </a:solidFill>
              </a:rPr>
              <a:t>the CD </a:t>
            </a:r>
            <a:r>
              <a:rPr lang="en-US" dirty="0">
                <a:solidFill>
                  <a:schemeClr val="accent3"/>
                </a:solidFill>
              </a:rPr>
              <a:t>had desire </a:t>
            </a:r>
            <a:r>
              <a:rPr lang="en-US" dirty="0" smtClean="0">
                <a:solidFill>
                  <a:schemeClr val="accent3"/>
                </a:solidFill>
              </a:rPr>
              <a:t>to do such transaction.</a:t>
            </a:r>
            <a:endParaRPr lang="en-US" dirty="0">
              <a:solidFill>
                <a:schemeClr val="accent3"/>
              </a:solidFill>
            </a:endParaRPr>
          </a:p>
          <a:p>
            <a:pPr marL="357141" indent="-357141"/>
            <a:endParaRPr lang="en-US" dirty="0" smtClean="0">
              <a:solidFill>
                <a:schemeClr val="accent3"/>
              </a:solidFill>
            </a:endParaRPr>
          </a:p>
          <a:p>
            <a:pPr marL="357141" indent="-357141"/>
            <a:endParaRPr lang="en-US" b="1" dirty="0" smtClean="0">
              <a:solidFill>
                <a:schemeClr val="accent2"/>
              </a:solidFill>
            </a:endParaRPr>
          </a:p>
          <a:p>
            <a:pPr marL="357141" indent="-357141"/>
            <a:endParaRPr lang="en-US" dirty="0"/>
          </a:p>
        </p:txBody>
      </p:sp>
    </p:spTree>
    <p:extLst>
      <p:ext uri="{BB962C8B-B14F-4D97-AF65-F5344CB8AC3E}">
        <p14:creationId xmlns:p14="http://schemas.microsoft.com/office/powerpoint/2010/main" xmlns="" val="3379101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6" y="1182321"/>
            <a:ext cx="10998601" cy="609600"/>
          </a:xfrm>
        </p:spPr>
        <p:txBody>
          <a:bodyPr/>
          <a:lstStyle/>
          <a:p>
            <a:r>
              <a:rPr lang="en-US" dirty="0">
                <a:solidFill>
                  <a:srgbClr val="972917"/>
                </a:solidFill>
                <a:latin typeface="Zurich Blk BT" panose="020B0804030502030204" pitchFamily="34" charset="0"/>
              </a:rPr>
              <a:t>Diversified businesses</a:t>
            </a:r>
          </a:p>
        </p:txBody>
      </p:sp>
      <p:sp>
        <p:nvSpPr>
          <p:cNvPr id="7" name="Text Placeholder 6"/>
          <p:cNvSpPr>
            <a:spLocks noGrp="1"/>
          </p:cNvSpPr>
          <p:nvPr>
            <p:ph type="body" sz="quarter" idx="17"/>
          </p:nvPr>
        </p:nvSpPr>
        <p:spPr>
          <a:xfrm>
            <a:off x="201214" y="1828800"/>
            <a:ext cx="10998603" cy="3962400"/>
          </a:xfrm>
        </p:spPr>
        <p:txBody>
          <a:bodyPr/>
          <a:lstStyle/>
          <a:p>
            <a:pPr algn="just"/>
            <a:r>
              <a:rPr lang="en-US" dirty="0" smtClean="0"/>
              <a:t>Companies with diversified businesses, reluctance to accept separate resolution plans for separate businesses; diversified business segment attracts lower investment; multiple resolution plans not accepted for separate business segments.</a:t>
            </a:r>
          </a:p>
          <a:p>
            <a:r>
              <a:rPr lang="en-US" b="1" dirty="0">
                <a:solidFill>
                  <a:srgbClr val="972917"/>
                </a:solidFill>
                <a:latin typeface="Zurich Blk BT" panose="020B0804030502030204" pitchFamily="34" charset="0"/>
              </a:rPr>
              <a:t>Remedies</a:t>
            </a:r>
          </a:p>
          <a:p>
            <a:pPr algn="just"/>
            <a:r>
              <a:rPr lang="en-US" dirty="0"/>
              <a:t>Separate resolution plans for each segment of business of a CD should be </a:t>
            </a:r>
            <a:r>
              <a:rPr lang="en-US" dirty="0" smtClean="0"/>
              <a:t>allowed- value maximization; and</a:t>
            </a:r>
            <a:endParaRPr lang="en-US" dirty="0"/>
          </a:p>
          <a:p>
            <a:r>
              <a:rPr lang="en-US" dirty="0"/>
              <a:t>Code or the regulations may be </a:t>
            </a:r>
            <a:r>
              <a:rPr lang="en-US" dirty="0" smtClean="0"/>
              <a:t>modified.</a:t>
            </a:r>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7</a:t>
            </a:fld>
            <a:endParaRPr lang="en-US" dirty="0">
              <a:solidFill>
                <a:srgbClr val="1F497D"/>
              </a:solidFill>
            </a:endParaRPr>
          </a:p>
        </p:txBody>
      </p:sp>
    </p:spTree>
    <p:extLst>
      <p:ext uri="{BB962C8B-B14F-4D97-AF65-F5344CB8AC3E}">
        <p14:creationId xmlns:p14="http://schemas.microsoft.com/office/powerpoint/2010/main" xmlns="" val="2557671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5" y="1219201"/>
            <a:ext cx="10998601" cy="609600"/>
          </a:xfrm>
        </p:spPr>
        <p:txBody>
          <a:bodyPr/>
          <a:lstStyle/>
          <a:p>
            <a:r>
              <a:rPr lang="en-US" dirty="0">
                <a:solidFill>
                  <a:srgbClr val="972917"/>
                </a:solidFill>
                <a:latin typeface="Zurich Blk BT" panose="020B0804030502030204" pitchFamily="34" charset="0"/>
              </a:rPr>
              <a:t>Differential treatment amongst FCs in a resolution plan </a:t>
            </a:r>
          </a:p>
        </p:txBody>
      </p:sp>
      <p:sp>
        <p:nvSpPr>
          <p:cNvPr id="7" name="Text Placeholder 6"/>
          <p:cNvSpPr>
            <a:spLocks noGrp="1"/>
          </p:cNvSpPr>
          <p:nvPr>
            <p:ph type="body" sz="quarter" idx="17"/>
          </p:nvPr>
        </p:nvSpPr>
        <p:spPr>
          <a:xfrm>
            <a:off x="201214" y="1828800"/>
            <a:ext cx="10998603" cy="3962400"/>
          </a:xfrm>
        </p:spPr>
        <p:txBody>
          <a:bodyPr/>
          <a:lstStyle/>
          <a:p>
            <a:pPr algn="just"/>
            <a:r>
              <a:rPr lang="en-US" dirty="0" smtClean="0"/>
              <a:t>No provision in the Code or the regulations dealing with differential treatment of FCs on the basis of security interest (ranking of charge, value of security interest), no difference between secured and unsecured creditors;</a:t>
            </a:r>
          </a:p>
          <a:p>
            <a:pPr algn="just"/>
            <a:r>
              <a:rPr lang="en-US" dirty="0" smtClean="0"/>
              <a:t>NCLAT in </a:t>
            </a:r>
            <a:r>
              <a:rPr lang="en-US" i="1" dirty="0" smtClean="0"/>
              <a:t>Binani Industries- </a:t>
            </a:r>
            <a:r>
              <a:rPr lang="en-US" u="sng" dirty="0" smtClean="0"/>
              <a:t>differential treatment of similarly placed creditors not allowed under the Code.</a:t>
            </a:r>
          </a:p>
          <a:p>
            <a:pPr algn="just"/>
            <a:r>
              <a:rPr lang="en-US" b="1" dirty="0">
                <a:solidFill>
                  <a:srgbClr val="972917"/>
                </a:solidFill>
                <a:latin typeface="Zurich Blk BT" panose="020B0804030502030204" pitchFamily="34" charset="0"/>
              </a:rPr>
              <a:t>Remedies</a:t>
            </a:r>
          </a:p>
          <a:p>
            <a:pPr algn="just"/>
            <a:r>
              <a:rPr lang="en-US" dirty="0"/>
              <a:t>Code must give credence to </a:t>
            </a:r>
            <a:r>
              <a:rPr lang="en-US" dirty="0" smtClean="0"/>
              <a:t>ranking/value of security interest.</a:t>
            </a:r>
            <a:endParaRPr lang="en-US" dirty="0"/>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8</a:t>
            </a:fld>
            <a:endParaRPr lang="en-US" dirty="0">
              <a:solidFill>
                <a:srgbClr val="1F497D"/>
              </a:solidFill>
            </a:endParaRPr>
          </a:p>
        </p:txBody>
      </p:sp>
    </p:spTree>
    <p:extLst>
      <p:ext uri="{BB962C8B-B14F-4D97-AF65-F5344CB8AC3E}">
        <p14:creationId xmlns:p14="http://schemas.microsoft.com/office/powerpoint/2010/main" xmlns="" val="2416151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Contd..</a:t>
            </a:r>
            <a:endParaRPr lang="en-US" dirty="0"/>
          </a:p>
        </p:txBody>
      </p:sp>
      <p:sp>
        <p:nvSpPr>
          <p:cNvPr id="6" name="Text Placeholder 5"/>
          <p:cNvSpPr>
            <a:spLocks noGrp="1"/>
          </p:cNvSpPr>
          <p:nvPr>
            <p:ph type="body" sz="quarter" idx="16"/>
          </p:nvPr>
        </p:nvSpPr>
        <p:spPr>
          <a:xfrm>
            <a:off x="201215" y="1219201"/>
            <a:ext cx="11227195" cy="609600"/>
          </a:xfrm>
        </p:spPr>
        <p:txBody>
          <a:bodyPr/>
          <a:lstStyle/>
          <a:p>
            <a:r>
              <a:rPr lang="en-US" dirty="0">
                <a:solidFill>
                  <a:srgbClr val="972917"/>
                </a:solidFill>
                <a:latin typeface="Zurich Blk BT" panose="020B0804030502030204" pitchFamily="34" charset="0"/>
              </a:rPr>
              <a:t>Operational difficulties in counting votes</a:t>
            </a:r>
          </a:p>
        </p:txBody>
      </p:sp>
      <p:sp>
        <p:nvSpPr>
          <p:cNvPr id="7" name="Text Placeholder 6"/>
          <p:cNvSpPr>
            <a:spLocks noGrp="1"/>
          </p:cNvSpPr>
          <p:nvPr>
            <p:ph type="body" sz="quarter" idx="17"/>
          </p:nvPr>
        </p:nvSpPr>
        <p:spPr>
          <a:xfrm>
            <a:off x="201214" y="1828800"/>
            <a:ext cx="11227197" cy="3962400"/>
          </a:xfrm>
        </p:spPr>
        <p:txBody>
          <a:bodyPr/>
          <a:lstStyle/>
          <a:p>
            <a:pPr algn="just"/>
            <a:r>
              <a:rPr lang="en-US" dirty="0" smtClean="0"/>
              <a:t>Abstain from voting is taken as negative voting, voting thresholds are not met due to this interpretation, may lead to liquidation of CD or stalling decisions of </a:t>
            </a:r>
            <a:r>
              <a:rPr lang="en-US" dirty="0" err="1" smtClean="0"/>
              <a:t>CoC</a:t>
            </a:r>
            <a:r>
              <a:rPr lang="en-US" dirty="0" smtClean="0"/>
              <a:t>.</a:t>
            </a:r>
          </a:p>
          <a:p>
            <a:pPr marL="0" indent="0">
              <a:buNone/>
            </a:pPr>
            <a:r>
              <a:rPr lang="en-US" b="1" dirty="0">
                <a:solidFill>
                  <a:srgbClr val="972917"/>
                </a:solidFill>
                <a:latin typeface="Zurich Blk BT" panose="020B0804030502030204" pitchFamily="34" charset="0"/>
              </a:rPr>
              <a:t>Remedies</a:t>
            </a:r>
          </a:p>
          <a:p>
            <a:pPr algn="just"/>
            <a:r>
              <a:rPr lang="en-US" dirty="0"/>
              <a:t>Calculation of voting share should be done on the basis of present and voting</a:t>
            </a:r>
            <a:r>
              <a:rPr lang="en-US" dirty="0" smtClean="0"/>
              <a:t>; similar position under UK law, recommended by insolvency committee report.</a:t>
            </a:r>
            <a:endParaRPr lang="en-US" dirty="0"/>
          </a:p>
        </p:txBody>
      </p:sp>
      <p:sp>
        <p:nvSpPr>
          <p:cNvPr id="8" name="Footer Placeholder 7"/>
          <p:cNvSpPr>
            <a:spLocks noGrp="1"/>
          </p:cNvSpPr>
          <p:nvPr>
            <p:ph type="ftr" sz="quarter" idx="3"/>
          </p:nvPr>
        </p:nvSpPr>
        <p:spPr/>
        <p:txBody>
          <a:bodyPr/>
          <a:lstStyle/>
          <a:p>
            <a:pPr defTabSz="1218988"/>
            <a:endParaRPr lang="en-US" dirty="0"/>
          </a:p>
        </p:txBody>
      </p:sp>
      <p:sp>
        <p:nvSpPr>
          <p:cNvPr id="9" name="Slide Number Placeholder 8"/>
          <p:cNvSpPr>
            <a:spLocks noGrp="1"/>
          </p:cNvSpPr>
          <p:nvPr>
            <p:ph type="sldNum" sz="quarter" idx="4"/>
          </p:nvPr>
        </p:nvSpPr>
        <p:spPr/>
        <p:txBody>
          <a:bodyPr/>
          <a:lstStyle/>
          <a:p>
            <a:fld id="{050E451D-5525-4539-B07D-AF98FB2E324F}" type="slidenum">
              <a:rPr lang="en-US" smtClean="0">
                <a:solidFill>
                  <a:srgbClr val="1F497D"/>
                </a:solidFill>
              </a:rPr>
              <a:pPr/>
              <a:t>9</a:t>
            </a:fld>
            <a:endParaRPr lang="en-US" dirty="0">
              <a:solidFill>
                <a:srgbClr val="1F497D"/>
              </a:solidFill>
            </a:endParaRPr>
          </a:p>
        </p:txBody>
      </p:sp>
    </p:spTree>
    <p:extLst>
      <p:ext uri="{BB962C8B-B14F-4D97-AF65-F5344CB8AC3E}">
        <p14:creationId xmlns:p14="http://schemas.microsoft.com/office/powerpoint/2010/main" xmlns="" val="1841307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Thank You">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5EC86699-F386-4248-BC86-28C6DB7B1135}"/>
    </a:ext>
  </a:extLst>
</a:theme>
</file>

<file path=ppt/theme/theme2.xml><?xml version="1.0" encoding="utf-8"?>
<a:theme xmlns:a="http://schemas.openxmlformats.org/drawingml/2006/main" name="Agenda">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CDE88FB9-D077-4981-9D55-8F0BA95FD490}"/>
    </a:ext>
  </a:extLst>
</a:theme>
</file>

<file path=ppt/theme/theme3.xml><?xml version="1.0" encoding="utf-8"?>
<a:theme xmlns:a="http://schemas.openxmlformats.org/drawingml/2006/main" name="Text Slide">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829A44CF-3F82-412F-9B9F-B817E845F823}"/>
    </a:ext>
  </a:extLst>
</a:theme>
</file>

<file path=ppt/theme/theme4.xml><?xml version="1.0" encoding="utf-8"?>
<a:theme xmlns:a="http://schemas.openxmlformats.org/drawingml/2006/main" name="Text + Media ">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BB8DB687-64B3-4173-83CC-3FDA64A3C855}"/>
    </a:ext>
  </a:extLst>
</a:theme>
</file>

<file path=ppt/theme/theme5.xml><?xml version="1.0" encoding="utf-8"?>
<a:theme xmlns:a="http://schemas.openxmlformats.org/drawingml/2006/main" name="Graph Slides">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ICICI Bank Presentation Template.pptx" id="{C5564F5E-AFD2-46B3-872C-E7BE6A4A943C}" vid="{F0F074AB-EE5B-4E82-BBF9-485B87BA2CF3}"/>
    </a:ext>
  </a:extLst>
</a:theme>
</file>

<file path=ppt/theme/theme6.xml><?xml version="1.0" encoding="utf-8"?>
<a:theme xmlns:a="http://schemas.openxmlformats.org/drawingml/2006/main" name="Full Table ">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994CD3A0-E580-4BE5-B9D4-B8FFB2A1ED0C}"/>
    </a:ext>
  </a:extLst>
</a:theme>
</file>

<file path=ppt/theme/theme7.xml><?xml version="1.0" encoding="utf-8"?>
<a:theme xmlns:a="http://schemas.openxmlformats.org/drawingml/2006/main" name="Smart Art ">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156106CC-279F-4394-A814-BAC9D777A93C}"/>
    </a:ext>
  </a:extLst>
</a:theme>
</file>

<file path=ppt/theme/theme8.xml><?xml version="1.0" encoding="utf-8"?>
<a:theme xmlns:a="http://schemas.openxmlformats.org/drawingml/2006/main" name="Impact Slide">
  <a:themeElements>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fontScheme name="ICICI">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CICI Bank Presentation Template.pptx" id="{C5564F5E-AFD2-46B3-872C-E7BE6A4A943C}" vid="{623E8060-A796-4698-8159-FFEEAD6FFD44}"/>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ial">
    <a:dk1>
      <a:sysClr val="windowText" lastClr="000000"/>
    </a:dk1>
    <a:lt1>
      <a:sysClr val="window" lastClr="FFFFFF"/>
    </a:lt1>
    <a:dk2>
      <a:srgbClr val="1F497D"/>
    </a:dk2>
    <a:lt2>
      <a:srgbClr val="EEECE1"/>
    </a:lt2>
    <a:accent1>
      <a:srgbClr val="E77817"/>
    </a:accent1>
    <a:accent2>
      <a:srgbClr val="97291E"/>
    </a:accent2>
    <a:accent3>
      <a:srgbClr val="053C6D"/>
    </a:accent3>
    <a:accent4>
      <a:srgbClr val="D1CFBB"/>
    </a:accent4>
    <a:accent5>
      <a:srgbClr val="FDB92A"/>
    </a:accent5>
    <a:accent6>
      <a:srgbClr val="F4858E"/>
    </a:accent6>
    <a:hlink>
      <a:srgbClr val="00C0F3"/>
    </a:hlink>
    <a:folHlink>
      <a:srgbClr val="917BB9"/>
    </a:folHlink>
  </a:clrScheme>
</a:themeOverride>
</file>

<file path=docProps/app.xml><?xml version="1.0" encoding="utf-8"?>
<Properties xmlns="http://schemas.openxmlformats.org/officeDocument/2006/extended-properties" xmlns:vt="http://schemas.openxmlformats.org/officeDocument/2006/docPropsVTypes">
  <Template>blank</Template>
  <TotalTime>246</TotalTime>
  <Words>835</Words>
  <Application>Microsoft Office PowerPoint</Application>
  <PresentationFormat>Custom</PresentationFormat>
  <Paragraphs>90</Paragraphs>
  <Slides>14</Slides>
  <Notes>0</Notes>
  <HiddenSlides>0</HiddenSlides>
  <MMClips>0</MMClips>
  <ScaleCrop>false</ScaleCrop>
  <HeadingPairs>
    <vt:vector size="4" baseType="variant">
      <vt:variant>
        <vt:lpstr>Theme</vt:lpstr>
      </vt:variant>
      <vt:variant>
        <vt:i4>8</vt:i4>
      </vt:variant>
      <vt:variant>
        <vt:lpstr>Slide Titles</vt:lpstr>
      </vt:variant>
      <vt:variant>
        <vt:i4>14</vt:i4>
      </vt:variant>
    </vt:vector>
  </HeadingPairs>
  <TitlesOfParts>
    <vt:vector size="22" baseType="lpstr">
      <vt:lpstr>Title +Thank You</vt:lpstr>
      <vt:lpstr>Agenda</vt:lpstr>
      <vt:lpstr>Text Slide</vt:lpstr>
      <vt:lpstr>Text + Media </vt:lpstr>
      <vt:lpstr>Graph Slides</vt:lpstr>
      <vt:lpstr>Full Table </vt:lpstr>
      <vt:lpstr>Smart Art </vt:lpstr>
      <vt:lpstr>Impact Slide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Rishi Thakur     //IBANK/DLI</dc:creator>
  <cp:lastModifiedBy>jasleen.kaur</cp:lastModifiedBy>
  <cp:revision>25</cp:revision>
  <dcterms:created xsi:type="dcterms:W3CDTF">2019-01-07T03:22:58Z</dcterms:created>
  <dcterms:modified xsi:type="dcterms:W3CDTF">2019-01-07T11:12:37Z</dcterms:modified>
</cp:coreProperties>
</file>