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7" r:id="rId12"/>
    <p:sldId id="288" r:id="rId13"/>
    <p:sldId id="289" r:id="rId14"/>
    <p:sldId id="290" r:id="rId15"/>
    <p:sldId id="291" r:id="rId16"/>
    <p:sldId id="28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286FA8-6428-4480-85D6-2AC441A0B4E8}" type="doc">
      <dgm:prSet loTypeId="urn:microsoft.com/office/officeart/2005/8/layout/hProcess9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9BE0EE58-1357-40AD-AAD0-ED0BFFDE6739}">
      <dgm:prSet phldrT="[Text]" custT="1"/>
      <dgm:spPr/>
      <dgm:t>
        <a:bodyPr/>
        <a:lstStyle/>
        <a:p>
          <a:r>
            <a:rPr lang="en-IN" sz="1200" dirty="0" smtClean="0"/>
            <a:t>1957</a:t>
          </a:r>
          <a:endParaRPr lang="en-IN" sz="1200" dirty="0"/>
        </a:p>
      </dgm:t>
    </dgm:pt>
    <dgm:pt modelId="{64CDCA7A-1016-4B92-A43D-DA93F86B458D}" type="parTrans" cxnId="{E9F70103-C287-4001-B050-D0062FCDEBAC}">
      <dgm:prSet/>
      <dgm:spPr/>
      <dgm:t>
        <a:bodyPr/>
        <a:lstStyle/>
        <a:p>
          <a:endParaRPr lang="en-IN"/>
        </a:p>
      </dgm:t>
    </dgm:pt>
    <dgm:pt modelId="{5B5C695C-2AEF-4F31-BE6F-6D34AC6CCDB7}" type="sibTrans" cxnId="{E9F70103-C287-4001-B050-D0062FCDEBAC}">
      <dgm:prSet/>
      <dgm:spPr/>
      <dgm:t>
        <a:bodyPr/>
        <a:lstStyle/>
        <a:p>
          <a:endParaRPr lang="en-IN"/>
        </a:p>
      </dgm:t>
    </dgm:pt>
    <dgm:pt modelId="{DAE11982-FFF7-4E08-B938-785685743033}">
      <dgm:prSet phldrT="[Text]" custT="1"/>
      <dgm:spPr/>
      <dgm:t>
        <a:bodyPr/>
        <a:lstStyle/>
        <a:p>
          <a:r>
            <a:rPr lang="en-IN" sz="1200" dirty="0" smtClean="0"/>
            <a:t>Wealth Tax Rules </a:t>
          </a:r>
          <a:endParaRPr lang="en-IN" sz="1200" dirty="0"/>
        </a:p>
      </dgm:t>
    </dgm:pt>
    <dgm:pt modelId="{BDADE75F-D1D2-436C-AF90-C3F13038244A}" type="parTrans" cxnId="{2765812A-AC71-40E6-A5CF-7E7B9854A19D}">
      <dgm:prSet/>
      <dgm:spPr/>
      <dgm:t>
        <a:bodyPr/>
        <a:lstStyle/>
        <a:p>
          <a:endParaRPr lang="en-IN"/>
        </a:p>
      </dgm:t>
    </dgm:pt>
    <dgm:pt modelId="{2EAB0FB0-7345-4521-8D8F-BE167FA2E789}" type="sibTrans" cxnId="{2765812A-AC71-40E6-A5CF-7E7B9854A19D}">
      <dgm:prSet/>
      <dgm:spPr/>
      <dgm:t>
        <a:bodyPr/>
        <a:lstStyle/>
        <a:p>
          <a:endParaRPr lang="en-IN"/>
        </a:p>
      </dgm:t>
    </dgm:pt>
    <dgm:pt modelId="{D11DFD04-611C-47E1-A742-1397C4766432}">
      <dgm:prSet phldrT="[Text]" custT="1"/>
      <dgm:spPr/>
      <dgm:t>
        <a:bodyPr/>
        <a:lstStyle/>
        <a:p>
          <a:r>
            <a:rPr lang="en-IN" sz="1200" dirty="0" smtClean="0"/>
            <a:t>1990</a:t>
          </a:r>
          <a:endParaRPr lang="en-IN" sz="1200" dirty="0"/>
        </a:p>
      </dgm:t>
    </dgm:pt>
    <dgm:pt modelId="{8B071D85-7AC1-4F2D-94D8-6754A6F12CC8}" type="parTrans" cxnId="{0F31B69C-5534-4A6C-8F0C-5248EEFB99AD}">
      <dgm:prSet/>
      <dgm:spPr/>
      <dgm:t>
        <a:bodyPr/>
        <a:lstStyle/>
        <a:p>
          <a:endParaRPr lang="en-IN"/>
        </a:p>
      </dgm:t>
    </dgm:pt>
    <dgm:pt modelId="{D9B11BED-07EB-4099-9C6B-EC9230B238BE}" type="sibTrans" cxnId="{0F31B69C-5534-4A6C-8F0C-5248EEFB99AD}">
      <dgm:prSet/>
      <dgm:spPr/>
      <dgm:t>
        <a:bodyPr/>
        <a:lstStyle/>
        <a:p>
          <a:endParaRPr lang="en-IN"/>
        </a:p>
      </dgm:t>
    </dgm:pt>
    <dgm:pt modelId="{330FD0DB-2318-45BA-BEDE-B9CCBED3E032}">
      <dgm:prSet phldrT="[Text]" custT="1"/>
      <dgm:spPr/>
      <dgm:t>
        <a:bodyPr/>
        <a:lstStyle/>
        <a:p>
          <a:r>
            <a:rPr lang="en-IN" sz="1200" dirty="0" smtClean="0"/>
            <a:t>CCI Fixed Pricing –NAV, PECV, MV(Listed)</a:t>
          </a:r>
          <a:endParaRPr lang="en-IN" sz="1200" dirty="0"/>
        </a:p>
      </dgm:t>
    </dgm:pt>
    <dgm:pt modelId="{FC946A02-8AD8-4468-A883-6EF2170DF0FF}" type="parTrans" cxnId="{6EB11743-D80D-4398-A47D-4FD7F5A70C9A}">
      <dgm:prSet/>
      <dgm:spPr/>
      <dgm:t>
        <a:bodyPr/>
        <a:lstStyle/>
        <a:p>
          <a:endParaRPr lang="en-IN"/>
        </a:p>
      </dgm:t>
    </dgm:pt>
    <dgm:pt modelId="{132E7D53-A8FB-4297-93AB-739D64C71C40}" type="sibTrans" cxnId="{6EB11743-D80D-4398-A47D-4FD7F5A70C9A}">
      <dgm:prSet/>
      <dgm:spPr/>
      <dgm:t>
        <a:bodyPr/>
        <a:lstStyle/>
        <a:p>
          <a:endParaRPr lang="en-IN"/>
        </a:p>
      </dgm:t>
    </dgm:pt>
    <dgm:pt modelId="{CD7D969C-3149-447B-A7C4-1A6ADDEA5CE5}">
      <dgm:prSet phldrT="[Text]" custT="1"/>
      <dgm:spPr/>
      <dgm:t>
        <a:bodyPr/>
        <a:lstStyle/>
        <a:p>
          <a:r>
            <a:rPr lang="en-IN" sz="1200" dirty="0" smtClean="0"/>
            <a:t>1992</a:t>
          </a:r>
          <a:endParaRPr lang="en-IN" sz="1200" dirty="0"/>
        </a:p>
      </dgm:t>
    </dgm:pt>
    <dgm:pt modelId="{0748CE0D-23F7-4BAF-84F1-79A7347DAA02}" type="parTrans" cxnId="{22422232-1F62-4E7A-9BCD-C632FA3519F4}">
      <dgm:prSet/>
      <dgm:spPr/>
      <dgm:t>
        <a:bodyPr/>
        <a:lstStyle/>
        <a:p>
          <a:endParaRPr lang="en-IN"/>
        </a:p>
      </dgm:t>
    </dgm:pt>
    <dgm:pt modelId="{87FED53F-93CA-4C01-9888-C51B90E4EDA5}" type="sibTrans" cxnId="{22422232-1F62-4E7A-9BCD-C632FA3519F4}">
      <dgm:prSet/>
      <dgm:spPr/>
      <dgm:t>
        <a:bodyPr/>
        <a:lstStyle/>
        <a:p>
          <a:endParaRPr lang="en-IN"/>
        </a:p>
      </dgm:t>
    </dgm:pt>
    <dgm:pt modelId="{280B46AE-DA3E-408E-959B-25C6A4634374}">
      <dgm:prSet phldrT="[Text]" custT="1"/>
      <dgm:spPr/>
      <dgm:t>
        <a:bodyPr/>
        <a:lstStyle/>
        <a:p>
          <a:r>
            <a:rPr lang="en-IN" sz="1200" dirty="0" smtClean="0"/>
            <a:t>SEBI- IPO Pricing via MB</a:t>
          </a:r>
          <a:endParaRPr lang="en-IN" sz="1200" dirty="0"/>
        </a:p>
      </dgm:t>
    </dgm:pt>
    <dgm:pt modelId="{CD93774B-BD80-439E-B8AB-ABED43D36721}" type="parTrans" cxnId="{8B72977F-5066-4BE2-9B4C-058571B9BB73}">
      <dgm:prSet/>
      <dgm:spPr/>
      <dgm:t>
        <a:bodyPr/>
        <a:lstStyle/>
        <a:p>
          <a:endParaRPr lang="en-IN"/>
        </a:p>
      </dgm:t>
    </dgm:pt>
    <dgm:pt modelId="{4AACFDF9-ED7F-4C41-AC2E-7C38E1C5C1B4}" type="sibTrans" cxnId="{8B72977F-5066-4BE2-9B4C-058571B9BB73}">
      <dgm:prSet/>
      <dgm:spPr/>
      <dgm:t>
        <a:bodyPr/>
        <a:lstStyle/>
        <a:p>
          <a:endParaRPr lang="en-IN"/>
        </a:p>
      </dgm:t>
    </dgm:pt>
    <dgm:pt modelId="{A88E21A5-95FF-4950-AB8F-97E244DE1FFB}">
      <dgm:prSet phldrT="[Text]" custT="1"/>
      <dgm:spPr/>
      <dgm:t>
        <a:bodyPr/>
        <a:lstStyle/>
        <a:p>
          <a:r>
            <a:rPr lang="en-IN" sz="1200" dirty="0" smtClean="0"/>
            <a:t>1994-99</a:t>
          </a:r>
          <a:endParaRPr lang="en-IN" sz="1200" dirty="0"/>
        </a:p>
      </dgm:t>
    </dgm:pt>
    <dgm:pt modelId="{9092329D-E7FB-4137-B125-9CE20869E5ED}" type="parTrans" cxnId="{5BC8E339-24E2-4931-A5EF-D592815C8CF2}">
      <dgm:prSet/>
      <dgm:spPr/>
      <dgm:t>
        <a:bodyPr/>
        <a:lstStyle/>
        <a:p>
          <a:endParaRPr lang="en-IN"/>
        </a:p>
      </dgm:t>
    </dgm:pt>
    <dgm:pt modelId="{44D66A65-F516-4B16-A799-B879B8BA62DB}" type="sibTrans" cxnId="{5BC8E339-24E2-4931-A5EF-D592815C8CF2}">
      <dgm:prSet/>
      <dgm:spPr/>
      <dgm:t>
        <a:bodyPr/>
        <a:lstStyle/>
        <a:p>
          <a:endParaRPr lang="en-IN"/>
        </a:p>
      </dgm:t>
    </dgm:pt>
    <dgm:pt modelId="{941D09C5-0FDF-499E-92FA-4656E453E342}">
      <dgm:prSet phldrT="[Text]" custT="1"/>
      <dgm:spPr/>
      <dgm:t>
        <a:bodyPr/>
        <a:lstStyle/>
        <a:p>
          <a:r>
            <a:rPr lang="en-IN" sz="1200" dirty="0" smtClean="0"/>
            <a:t>ICAI Technical Guide on Valuation</a:t>
          </a:r>
          <a:endParaRPr lang="en-IN" sz="1200" dirty="0"/>
        </a:p>
      </dgm:t>
    </dgm:pt>
    <dgm:pt modelId="{F997992C-B955-470C-8917-4EAD94A9EFDF}" type="parTrans" cxnId="{485B7A9E-C693-4E79-821B-DA8333C33D06}">
      <dgm:prSet/>
      <dgm:spPr/>
      <dgm:t>
        <a:bodyPr/>
        <a:lstStyle/>
        <a:p>
          <a:endParaRPr lang="en-IN"/>
        </a:p>
      </dgm:t>
    </dgm:pt>
    <dgm:pt modelId="{30EE5C01-D1F8-4208-9AB7-168959F4FEAC}" type="sibTrans" cxnId="{485B7A9E-C693-4E79-821B-DA8333C33D06}">
      <dgm:prSet/>
      <dgm:spPr/>
      <dgm:t>
        <a:bodyPr/>
        <a:lstStyle/>
        <a:p>
          <a:endParaRPr lang="en-IN"/>
        </a:p>
      </dgm:t>
    </dgm:pt>
    <dgm:pt modelId="{04F8D874-E0A7-47AD-96AD-1F6872D7426C}">
      <dgm:prSet phldrT="[Text]" custT="1"/>
      <dgm:spPr/>
      <dgm:t>
        <a:bodyPr/>
        <a:lstStyle/>
        <a:p>
          <a:r>
            <a:rPr lang="en-IN" sz="1200" dirty="0" smtClean="0"/>
            <a:t>2010-2014</a:t>
          </a:r>
          <a:endParaRPr lang="en-IN" sz="1200" dirty="0"/>
        </a:p>
      </dgm:t>
    </dgm:pt>
    <dgm:pt modelId="{2600B926-94EB-4D1A-AD35-CC9BEA0587EA}" type="parTrans" cxnId="{45D250C6-24EA-4C49-BF60-956BCAF49DEC}">
      <dgm:prSet/>
      <dgm:spPr/>
      <dgm:t>
        <a:bodyPr/>
        <a:lstStyle/>
        <a:p>
          <a:endParaRPr lang="en-IN"/>
        </a:p>
      </dgm:t>
    </dgm:pt>
    <dgm:pt modelId="{5FE54244-0DCE-4D85-A1C2-DBF039142D91}" type="sibTrans" cxnId="{45D250C6-24EA-4C49-BF60-956BCAF49DEC}">
      <dgm:prSet/>
      <dgm:spPr/>
      <dgm:t>
        <a:bodyPr/>
        <a:lstStyle/>
        <a:p>
          <a:endParaRPr lang="en-IN"/>
        </a:p>
      </dgm:t>
    </dgm:pt>
    <dgm:pt modelId="{805A15EF-D4FE-4253-B53C-D47A2C38FBEC}">
      <dgm:prSet phldrT="[Text]" custT="1"/>
      <dgm:spPr/>
      <dgm:t>
        <a:bodyPr/>
        <a:lstStyle/>
        <a:p>
          <a:r>
            <a:rPr lang="en-IN" sz="1200" dirty="0" smtClean="0"/>
            <a:t>RBI FDI Valuations via DFCF Method</a:t>
          </a:r>
          <a:endParaRPr lang="en-IN" sz="1200" dirty="0"/>
        </a:p>
      </dgm:t>
    </dgm:pt>
    <dgm:pt modelId="{BCB5C540-CEC5-4766-964A-8874BF34FC40}" type="parTrans" cxnId="{FD71B94D-0103-4ADF-B50F-DE50FEF9E427}">
      <dgm:prSet/>
      <dgm:spPr/>
      <dgm:t>
        <a:bodyPr/>
        <a:lstStyle/>
        <a:p>
          <a:endParaRPr lang="en-IN"/>
        </a:p>
      </dgm:t>
    </dgm:pt>
    <dgm:pt modelId="{BB90A3B2-5AC9-44EF-AAE3-6DB937C580A9}" type="sibTrans" cxnId="{FD71B94D-0103-4ADF-B50F-DE50FEF9E427}">
      <dgm:prSet/>
      <dgm:spPr/>
      <dgm:t>
        <a:bodyPr/>
        <a:lstStyle/>
        <a:p>
          <a:endParaRPr lang="en-IN"/>
        </a:p>
      </dgm:t>
    </dgm:pt>
    <dgm:pt modelId="{1D1935CA-2E0E-4FF8-B731-4401C539A349}">
      <dgm:prSet phldrT="[Text]" custT="1"/>
      <dgm:spPr/>
      <dgm:t>
        <a:bodyPr/>
        <a:lstStyle/>
        <a:p>
          <a:r>
            <a:rPr lang="en-IN" sz="1200" dirty="0" smtClean="0"/>
            <a:t>2009-2010</a:t>
          </a:r>
          <a:endParaRPr lang="en-IN" sz="1200" dirty="0"/>
        </a:p>
      </dgm:t>
    </dgm:pt>
    <dgm:pt modelId="{DCAC2DCC-594A-4460-9067-43A070050F88}" type="parTrans" cxnId="{1962CD40-C189-4A2B-B0D7-2C2F1BFBC387}">
      <dgm:prSet/>
      <dgm:spPr/>
      <dgm:t>
        <a:bodyPr/>
        <a:lstStyle/>
        <a:p>
          <a:endParaRPr lang="en-IN"/>
        </a:p>
      </dgm:t>
    </dgm:pt>
    <dgm:pt modelId="{49105E10-39E2-4C56-BF09-70452456AC9E}" type="sibTrans" cxnId="{1962CD40-C189-4A2B-B0D7-2C2F1BFBC387}">
      <dgm:prSet/>
      <dgm:spPr/>
      <dgm:t>
        <a:bodyPr/>
        <a:lstStyle/>
        <a:p>
          <a:endParaRPr lang="en-IN"/>
        </a:p>
      </dgm:t>
    </dgm:pt>
    <dgm:pt modelId="{B3D36098-2D2A-4E72-A06F-FC065FE0F356}">
      <dgm:prSet phldrT="[Text]" custT="1"/>
      <dgm:spPr/>
      <dgm:t>
        <a:bodyPr/>
        <a:lstStyle/>
        <a:p>
          <a:r>
            <a:rPr lang="en-IN" sz="1200" dirty="0" smtClean="0"/>
            <a:t>Income Tax Issued Valuation for transfer of shares and  ESOPs</a:t>
          </a:r>
          <a:endParaRPr lang="en-IN" sz="1200" dirty="0"/>
        </a:p>
      </dgm:t>
    </dgm:pt>
    <dgm:pt modelId="{8CE848ED-A491-4A83-8523-AB335ED1FA4A}" type="parTrans" cxnId="{3017A61A-2521-4375-B3A1-95760E054234}">
      <dgm:prSet/>
      <dgm:spPr/>
      <dgm:t>
        <a:bodyPr/>
        <a:lstStyle/>
        <a:p>
          <a:endParaRPr lang="en-IN"/>
        </a:p>
      </dgm:t>
    </dgm:pt>
    <dgm:pt modelId="{3A66B591-413B-4A41-A474-0483387EBC7C}" type="sibTrans" cxnId="{3017A61A-2521-4375-B3A1-95760E054234}">
      <dgm:prSet/>
      <dgm:spPr/>
      <dgm:t>
        <a:bodyPr/>
        <a:lstStyle/>
        <a:p>
          <a:endParaRPr lang="en-IN"/>
        </a:p>
      </dgm:t>
    </dgm:pt>
    <dgm:pt modelId="{E1907568-414E-4847-8722-1726A39749FA}">
      <dgm:prSet phldrT="[Text]" custT="1"/>
      <dgm:spPr/>
      <dgm:t>
        <a:bodyPr/>
        <a:lstStyle/>
        <a:p>
          <a:r>
            <a:rPr lang="en-IN" sz="1200" dirty="0" smtClean="0"/>
            <a:t>2013</a:t>
          </a:r>
          <a:endParaRPr lang="en-IN" sz="1200" dirty="0"/>
        </a:p>
      </dgm:t>
    </dgm:pt>
    <dgm:pt modelId="{C2904DA1-046C-4B17-86B9-E7292A1B6B07}" type="parTrans" cxnId="{0F7DCC24-5F87-44EE-906E-CF58E70AA553}">
      <dgm:prSet/>
      <dgm:spPr/>
      <dgm:t>
        <a:bodyPr/>
        <a:lstStyle/>
        <a:p>
          <a:endParaRPr lang="en-IN"/>
        </a:p>
      </dgm:t>
    </dgm:pt>
    <dgm:pt modelId="{9A9C28B1-7406-446B-8D65-69455DEA0760}" type="sibTrans" cxnId="{0F7DCC24-5F87-44EE-906E-CF58E70AA553}">
      <dgm:prSet/>
      <dgm:spPr/>
      <dgm:t>
        <a:bodyPr/>
        <a:lstStyle/>
        <a:p>
          <a:endParaRPr lang="en-IN"/>
        </a:p>
      </dgm:t>
    </dgm:pt>
    <dgm:pt modelId="{7016BB67-B25B-4DC2-8FD4-E1BB19507FA7}">
      <dgm:prSet phldrT="[Text]" custT="1"/>
      <dgm:spPr/>
      <dgm:t>
        <a:bodyPr/>
        <a:lstStyle/>
        <a:p>
          <a:r>
            <a:rPr lang="en-IN" sz="1200" dirty="0" smtClean="0"/>
            <a:t>Registered Valuation Rules</a:t>
          </a:r>
          <a:endParaRPr lang="en-IN" sz="1200" dirty="0"/>
        </a:p>
      </dgm:t>
    </dgm:pt>
    <dgm:pt modelId="{145BDCD8-E83D-476E-BEE8-AEFB658630E5}" type="parTrans" cxnId="{68FE7429-F1F8-44EA-84A7-DCD3BCFA324D}">
      <dgm:prSet/>
      <dgm:spPr/>
      <dgm:t>
        <a:bodyPr/>
        <a:lstStyle/>
        <a:p>
          <a:endParaRPr lang="en-IN"/>
        </a:p>
      </dgm:t>
    </dgm:pt>
    <dgm:pt modelId="{8E4C3851-EBED-4064-B362-FAB64DC0CA49}" type="sibTrans" cxnId="{68FE7429-F1F8-44EA-84A7-DCD3BCFA324D}">
      <dgm:prSet/>
      <dgm:spPr/>
      <dgm:t>
        <a:bodyPr/>
        <a:lstStyle/>
        <a:p>
          <a:endParaRPr lang="en-IN"/>
        </a:p>
      </dgm:t>
    </dgm:pt>
    <dgm:pt modelId="{D9CC3A17-D39A-4337-BD3A-D911CF639CC5}">
      <dgm:prSet phldrT="[Text]" custT="1"/>
      <dgm:spPr/>
      <dgm:t>
        <a:bodyPr/>
        <a:lstStyle/>
        <a:p>
          <a:r>
            <a:rPr lang="en-IN" sz="1200" dirty="0" smtClean="0"/>
            <a:t>2016</a:t>
          </a:r>
          <a:endParaRPr lang="en-IN" sz="1200" dirty="0"/>
        </a:p>
      </dgm:t>
    </dgm:pt>
    <dgm:pt modelId="{F3A8119A-34FC-499F-9B7F-DF00D02F11B5}" type="parTrans" cxnId="{ED9C505A-9925-49E5-96B4-0B8808A13DE1}">
      <dgm:prSet/>
      <dgm:spPr/>
      <dgm:t>
        <a:bodyPr/>
        <a:lstStyle/>
        <a:p>
          <a:endParaRPr lang="en-IN"/>
        </a:p>
      </dgm:t>
    </dgm:pt>
    <dgm:pt modelId="{F919F526-812C-4D9B-A746-2AB6CDB3C2AD}" type="sibTrans" cxnId="{ED9C505A-9925-49E5-96B4-0B8808A13DE1}">
      <dgm:prSet/>
      <dgm:spPr/>
      <dgm:t>
        <a:bodyPr/>
        <a:lstStyle/>
        <a:p>
          <a:endParaRPr lang="en-IN"/>
        </a:p>
      </dgm:t>
    </dgm:pt>
    <dgm:pt modelId="{B1A6FCD4-3799-4C68-B6DA-A2B1609FAA6A}">
      <dgm:prSet phldrT="[Text]" custT="1"/>
      <dgm:spPr/>
      <dgm:t>
        <a:bodyPr/>
        <a:lstStyle/>
        <a:p>
          <a:r>
            <a:rPr lang="en-IN" sz="1200" dirty="0" smtClean="0"/>
            <a:t>IND AS initially for listed companies then for others year wise</a:t>
          </a:r>
          <a:endParaRPr lang="en-IN" sz="1200" dirty="0"/>
        </a:p>
      </dgm:t>
    </dgm:pt>
    <dgm:pt modelId="{F3CD1172-6617-4A33-8021-95152178EDA0}" type="parTrans" cxnId="{78561276-1031-440E-80AB-A6CB5CC31641}">
      <dgm:prSet/>
      <dgm:spPr/>
      <dgm:t>
        <a:bodyPr/>
        <a:lstStyle/>
        <a:p>
          <a:endParaRPr lang="en-IN"/>
        </a:p>
      </dgm:t>
    </dgm:pt>
    <dgm:pt modelId="{52B6694B-7370-4F96-B3F9-9169C7B512AF}" type="sibTrans" cxnId="{78561276-1031-440E-80AB-A6CB5CC31641}">
      <dgm:prSet/>
      <dgm:spPr/>
      <dgm:t>
        <a:bodyPr/>
        <a:lstStyle/>
        <a:p>
          <a:endParaRPr lang="en-IN"/>
        </a:p>
      </dgm:t>
    </dgm:pt>
    <dgm:pt modelId="{2C458A9C-5257-4049-A3D8-5B3937D153B3}" type="pres">
      <dgm:prSet presAssocID="{7D286FA8-6428-4480-85D6-2AC441A0B4E8}" presName="CompostProcess" presStyleCnt="0">
        <dgm:presLayoutVars>
          <dgm:dir/>
          <dgm:resizeHandles val="exact"/>
        </dgm:presLayoutVars>
      </dgm:prSet>
      <dgm:spPr/>
    </dgm:pt>
    <dgm:pt modelId="{5FEF4C70-0988-4FCE-A574-8D1B64C48AF3}" type="pres">
      <dgm:prSet presAssocID="{7D286FA8-6428-4480-85D6-2AC441A0B4E8}" presName="arrow" presStyleLbl="bgShp" presStyleIdx="0" presStyleCnt="1"/>
      <dgm:spPr/>
    </dgm:pt>
    <dgm:pt modelId="{6A82EE94-A53C-4C98-89AC-EB0ABD577958}" type="pres">
      <dgm:prSet presAssocID="{7D286FA8-6428-4480-85D6-2AC441A0B4E8}" presName="linearProcess" presStyleCnt="0"/>
      <dgm:spPr/>
    </dgm:pt>
    <dgm:pt modelId="{26E4A192-A9AD-49BB-B387-40502C492E3A}" type="pres">
      <dgm:prSet presAssocID="{9BE0EE58-1357-40AD-AAD0-ED0BFFDE6739}" presName="textNode" presStyleLbl="node1" presStyleIdx="0" presStyleCnt="8">
        <dgm:presLayoutVars>
          <dgm:bulletEnabled val="1"/>
        </dgm:presLayoutVars>
      </dgm:prSet>
      <dgm:spPr/>
    </dgm:pt>
    <dgm:pt modelId="{AE7CDF36-DF96-4D25-B7FC-876255764A7D}" type="pres">
      <dgm:prSet presAssocID="{5B5C695C-2AEF-4F31-BE6F-6D34AC6CCDB7}" presName="sibTrans" presStyleCnt="0"/>
      <dgm:spPr/>
    </dgm:pt>
    <dgm:pt modelId="{4D7E2C5A-E3F3-4988-AC13-BEF580FA055C}" type="pres">
      <dgm:prSet presAssocID="{D11DFD04-611C-47E1-A742-1397C4766432}" presName="textNode" presStyleLbl="node1" presStyleIdx="1" presStyleCnt="8">
        <dgm:presLayoutVars>
          <dgm:bulletEnabled val="1"/>
        </dgm:presLayoutVars>
      </dgm:prSet>
      <dgm:spPr/>
    </dgm:pt>
    <dgm:pt modelId="{4C166BEB-D440-4476-BCE8-CDF083CD0251}" type="pres">
      <dgm:prSet presAssocID="{D9B11BED-07EB-4099-9C6B-EC9230B238BE}" presName="sibTrans" presStyleCnt="0"/>
      <dgm:spPr/>
    </dgm:pt>
    <dgm:pt modelId="{EAF4DAC5-25B3-47FD-98B1-001F25B7F008}" type="pres">
      <dgm:prSet presAssocID="{CD7D969C-3149-447B-A7C4-1A6ADDEA5CE5}" presName="textNode" presStyleLbl="node1" presStyleIdx="2" presStyleCnt="8">
        <dgm:presLayoutVars>
          <dgm:bulletEnabled val="1"/>
        </dgm:presLayoutVars>
      </dgm:prSet>
      <dgm:spPr/>
    </dgm:pt>
    <dgm:pt modelId="{3976221D-341C-4727-8121-5B611D3D35BB}" type="pres">
      <dgm:prSet presAssocID="{87FED53F-93CA-4C01-9888-C51B90E4EDA5}" presName="sibTrans" presStyleCnt="0"/>
      <dgm:spPr/>
    </dgm:pt>
    <dgm:pt modelId="{C746C309-15C3-4C9F-AD1E-67B16FAB663C}" type="pres">
      <dgm:prSet presAssocID="{A88E21A5-95FF-4950-AB8F-97E244DE1FFB}" presName="textNode" presStyleLbl="node1" presStyleIdx="3" presStyleCnt="8">
        <dgm:presLayoutVars>
          <dgm:bulletEnabled val="1"/>
        </dgm:presLayoutVars>
      </dgm:prSet>
      <dgm:spPr/>
    </dgm:pt>
    <dgm:pt modelId="{F638F1B1-BBCF-4D12-8FB2-5C6F264435C4}" type="pres">
      <dgm:prSet presAssocID="{44D66A65-F516-4B16-A799-B879B8BA62DB}" presName="sibTrans" presStyleCnt="0"/>
      <dgm:spPr/>
    </dgm:pt>
    <dgm:pt modelId="{DAC42862-1866-4195-A176-77201D459A6A}" type="pres">
      <dgm:prSet presAssocID="{04F8D874-E0A7-47AD-96AD-1F6872D7426C}" presName="textNode" presStyleLbl="node1" presStyleIdx="4" presStyleCnt="8">
        <dgm:presLayoutVars>
          <dgm:bulletEnabled val="1"/>
        </dgm:presLayoutVars>
      </dgm:prSet>
      <dgm:spPr/>
    </dgm:pt>
    <dgm:pt modelId="{82A18BE2-DDD8-43B6-A9F7-FE415326A500}" type="pres">
      <dgm:prSet presAssocID="{5FE54244-0DCE-4D85-A1C2-DBF039142D91}" presName="sibTrans" presStyleCnt="0"/>
      <dgm:spPr/>
    </dgm:pt>
    <dgm:pt modelId="{8DB2B1F0-F83F-458E-B8F1-E3B8DBA19B11}" type="pres">
      <dgm:prSet presAssocID="{1D1935CA-2E0E-4FF8-B731-4401C539A349}" presName="text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BCB4AFF-1263-47E0-941F-50F1CCAAC583}" type="pres">
      <dgm:prSet presAssocID="{49105E10-39E2-4C56-BF09-70452456AC9E}" presName="sibTrans" presStyleCnt="0"/>
      <dgm:spPr/>
    </dgm:pt>
    <dgm:pt modelId="{985A3A80-29B1-4818-A326-66B900F42B14}" type="pres">
      <dgm:prSet presAssocID="{E1907568-414E-4847-8722-1726A39749FA}" presName="text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DA7A7D2-E85A-48F5-A13C-0F986658F652}" type="pres">
      <dgm:prSet presAssocID="{9A9C28B1-7406-446B-8D65-69455DEA0760}" presName="sibTrans" presStyleCnt="0"/>
      <dgm:spPr/>
    </dgm:pt>
    <dgm:pt modelId="{5D113C58-5813-4E75-9124-146D79433C80}" type="pres">
      <dgm:prSet presAssocID="{D9CC3A17-D39A-4337-BD3A-D911CF639CC5}" presName="text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7AE3BF4C-B4A6-4366-88CB-B8A5E87CB83E}" type="presOf" srcId="{A88E21A5-95FF-4950-AB8F-97E244DE1FFB}" destId="{C746C309-15C3-4C9F-AD1E-67B16FAB663C}" srcOrd="0" destOrd="0" presId="urn:microsoft.com/office/officeart/2005/8/layout/hProcess9"/>
    <dgm:cxn modelId="{5BC8E339-24E2-4931-A5EF-D592815C8CF2}" srcId="{7D286FA8-6428-4480-85D6-2AC441A0B4E8}" destId="{A88E21A5-95FF-4950-AB8F-97E244DE1FFB}" srcOrd="3" destOrd="0" parTransId="{9092329D-E7FB-4137-B125-9CE20869E5ED}" sibTransId="{44D66A65-F516-4B16-A799-B879B8BA62DB}"/>
    <dgm:cxn modelId="{8F01BE0A-0CED-4519-BF82-C8030E1A3A7A}" type="presOf" srcId="{DAE11982-FFF7-4E08-B938-785685743033}" destId="{26E4A192-A9AD-49BB-B387-40502C492E3A}" srcOrd="0" destOrd="1" presId="urn:microsoft.com/office/officeart/2005/8/layout/hProcess9"/>
    <dgm:cxn modelId="{3017A61A-2521-4375-B3A1-95760E054234}" srcId="{1D1935CA-2E0E-4FF8-B731-4401C539A349}" destId="{B3D36098-2D2A-4E72-A06F-FC065FE0F356}" srcOrd="0" destOrd="0" parTransId="{8CE848ED-A491-4A83-8523-AB335ED1FA4A}" sibTransId="{3A66B591-413B-4A41-A474-0483387EBC7C}"/>
    <dgm:cxn modelId="{17AD4555-AA12-4732-968C-2E590C5678C9}" type="presOf" srcId="{B3D36098-2D2A-4E72-A06F-FC065FE0F356}" destId="{8DB2B1F0-F83F-458E-B8F1-E3B8DBA19B11}" srcOrd="0" destOrd="1" presId="urn:microsoft.com/office/officeart/2005/8/layout/hProcess9"/>
    <dgm:cxn modelId="{DA0DA7A8-BB01-4160-98FB-39EB55F265EA}" type="presOf" srcId="{CD7D969C-3149-447B-A7C4-1A6ADDEA5CE5}" destId="{EAF4DAC5-25B3-47FD-98B1-001F25B7F008}" srcOrd="0" destOrd="0" presId="urn:microsoft.com/office/officeart/2005/8/layout/hProcess9"/>
    <dgm:cxn modelId="{F57E578F-7FF6-48B6-B88F-87FD80DE469F}" type="presOf" srcId="{B1A6FCD4-3799-4C68-B6DA-A2B1609FAA6A}" destId="{5D113C58-5813-4E75-9124-146D79433C80}" srcOrd="0" destOrd="1" presId="urn:microsoft.com/office/officeart/2005/8/layout/hProcess9"/>
    <dgm:cxn modelId="{6EB11743-D80D-4398-A47D-4FD7F5A70C9A}" srcId="{D11DFD04-611C-47E1-A742-1397C4766432}" destId="{330FD0DB-2318-45BA-BEDE-B9CCBED3E032}" srcOrd="0" destOrd="0" parTransId="{FC946A02-8AD8-4468-A883-6EF2170DF0FF}" sibTransId="{132E7D53-A8FB-4297-93AB-739D64C71C40}"/>
    <dgm:cxn modelId="{78561276-1031-440E-80AB-A6CB5CC31641}" srcId="{D9CC3A17-D39A-4337-BD3A-D911CF639CC5}" destId="{B1A6FCD4-3799-4C68-B6DA-A2B1609FAA6A}" srcOrd="0" destOrd="0" parTransId="{F3CD1172-6617-4A33-8021-95152178EDA0}" sibTransId="{52B6694B-7370-4F96-B3F9-9169C7B512AF}"/>
    <dgm:cxn modelId="{8AE1C8CE-D38A-4D91-80BB-8B430D262868}" type="presOf" srcId="{04F8D874-E0A7-47AD-96AD-1F6872D7426C}" destId="{DAC42862-1866-4195-A176-77201D459A6A}" srcOrd="0" destOrd="0" presId="urn:microsoft.com/office/officeart/2005/8/layout/hProcess9"/>
    <dgm:cxn modelId="{8178EB6B-062E-40A8-94E2-24C239E86812}" type="presOf" srcId="{D11DFD04-611C-47E1-A742-1397C4766432}" destId="{4D7E2C5A-E3F3-4988-AC13-BEF580FA055C}" srcOrd="0" destOrd="0" presId="urn:microsoft.com/office/officeart/2005/8/layout/hProcess9"/>
    <dgm:cxn modelId="{26A62E1D-4124-4201-A83A-FE147C419804}" type="presOf" srcId="{280B46AE-DA3E-408E-959B-25C6A4634374}" destId="{EAF4DAC5-25B3-47FD-98B1-001F25B7F008}" srcOrd="0" destOrd="1" presId="urn:microsoft.com/office/officeart/2005/8/layout/hProcess9"/>
    <dgm:cxn modelId="{E9F70103-C287-4001-B050-D0062FCDEBAC}" srcId="{7D286FA8-6428-4480-85D6-2AC441A0B4E8}" destId="{9BE0EE58-1357-40AD-AAD0-ED0BFFDE6739}" srcOrd="0" destOrd="0" parTransId="{64CDCA7A-1016-4B92-A43D-DA93F86B458D}" sibTransId="{5B5C695C-2AEF-4F31-BE6F-6D34AC6CCDB7}"/>
    <dgm:cxn modelId="{45D250C6-24EA-4C49-BF60-956BCAF49DEC}" srcId="{7D286FA8-6428-4480-85D6-2AC441A0B4E8}" destId="{04F8D874-E0A7-47AD-96AD-1F6872D7426C}" srcOrd="4" destOrd="0" parTransId="{2600B926-94EB-4D1A-AD35-CC9BEA0587EA}" sibTransId="{5FE54244-0DCE-4D85-A1C2-DBF039142D91}"/>
    <dgm:cxn modelId="{68FE7429-F1F8-44EA-84A7-DCD3BCFA324D}" srcId="{E1907568-414E-4847-8722-1726A39749FA}" destId="{7016BB67-B25B-4DC2-8FD4-E1BB19507FA7}" srcOrd="0" destOrd="0" parTransId="{145BDCD8-E83D-476E-BEE8-AEFB658630E5}" sibTransId="{8E4C3851-EBED-4064-B362-FAB64DC0CA49}"/>
    <dgm:cxn modelId="{FD71B94D-0103-4ADF-B50F-DE50FEF9E427}" srcId="{04F8D874-E0A7-47AD-96AD-1F6872D7426C}" destId="{805A15EF-D4FE-4253-B53C-D47A2C38FBEC}" srcOrd="0" destOrd="0" parTransId="{BCB5C540-CEC5-4766-964A-8874BF34FC40}" sibTransId="{BB90A3B2-5AC9-44EF-AAE3-6DB937C580A9}"/>
    <dgm:cxn modelId="{0F7DCC24-5F87-44EE-906E-CF58E70AA553}" srcId="{7D286FA8-6428-4480-85D6-2AC441A0B4E8}" destId="{E1907568-414E-4847-8722-1726A39749FA}" srcOrd="6" destOrd="0" parTransId="{C2904DA1-046C-4B17-86B9-E7292A1B6B07}" sibTransId="{9A9C28B1-7406-446B-8D65-69455DEA0760}"/>
    <dgm:cxn modelId="{7670624F-F12C-424B-BAC7-1E1A5DC33A8D}" type="presOf" srcId="{9BE0EE58-1357-40AD-AAD0-ED0BFFDE6739}" destId="{26E4A192-A9AD-49BB-B387-40502C492E3A}" srcOrd="0" destOrd="0" presId="urn:microsoft.com/office/officeart/2005/8/layout/hProcess9"/>
    <dgm:cxn modelId="{8B72977F-5066-4BE2-9B4C-058571B9BB73}" srcId="{CD7D969C-3149-447B-A7C4-1A6ADDEA5CE5}" destId="{280B46AE-DA3E-408E-959B-25C6A4634374}" srcOrd="0" destOrd="0" parTransId="{CD93774B-BD80-439E-B8AB-ABED43D36721}" sibTransId="{4AACFDF9-ED7F-4C41-AC2E-7C38E1C5C1B4}"/>
    <dgm:cxn modelId="{1962CD40-C189-4A2B-B0D7-2C2F1BFBC387}" srcId="{7D286FA8-6428-4480-85D6-2AC441A0B4E8}" destId="{1D1935CA-2E0E-4FF8-B731-4401C539A349}" srcOrd="5" destOrd="0" parTransId="{DCAC2DCC-594A-4460-9067-43A070050F88}" sibTransId="{49105E10-39E2-4C56-BF09-70452456AC9E}"/>
    <dgm:cxn modelId="{687E3E7F-AB4D-49E0-8D39-5BFCDFDF719A}" type="presOf" srcId="{941D09C5-0FDF-499E-92FA-4656E453E342}" destId="{C746C309-15C3-4C9F-AD1E-67B16FAB663C}" srcOrd="0" destOrd="1" presId="urn:microsoft.com/office/officeart/2005/8/layout/hProcess9"/>
    <dgm:cxn modelId="{7D66B646-5A22-49AD-A1D6-792692BAA251}" type="presOf" srcId="{D9CC3A17-D39A-4337-BD3A-D911CF639CC5}" destId="{5D113C58-5813-4E75-9124-146D79433C80}" srcOrd="0" destOrd="0" presId="urn:microsoft.com/office/officeart/2005/8/layout/hProcess9"/>
    <dgm:cxn modelId="{22D12386-F037-4370-AEC2-3FF619694245}" type="presOf" srcId="{805A15EF-D4FE-4253-B53C-D47A2C38FBEC}" destId="{DAC42862-1866-4195-A176-77201D459A6A}" srcOrd="0" destOrd="1" presId="urn:microsoft.com/office/officeart/2005/8/layout/hProcess9"/>
    <dgm:cxn modelId="{0F31B69C-5534-4A6C-8F0C-5248EEFB99AD}" srcId="{7D286FA8-6428-4480-85D6-2AC441A0B4E8}" destId="{D11DFD04-611C-47E1-A742-1397C4766432}" srcOrd="1" destOrd="0" parTransId="{8B071D85-7AC1-4F2D-94D8-6754A6F12CC8}" sibTransId="{D9B11BED-07EB-4099-9C6B-EC9230B238BE}"/>
    <dgm:cxn modelId="{AA3F5FBE-7E81-4C80-AEA0-C28C0D7583A8}" type="presOf" srcId="{7016BB67-B25B-4DC2-8FD4-E1BB19507FA7}" destId="{985A3A80-29B1-4818-A326-66B900F42B14}" srcOrd="0" destOrd="1" presId="urn:microsoft.com/office/officeart/2005/8/layout/hProcess9"/>
    <dgm:cxn modelId="{485B7A9E-C693-4E79-821B-DA8333C33D06}" srcId="{A88E21A5-95FF-4950-AB8F-97E244DE1FFB}" destId="{941D09C5-0FDF-499E-92FA-4656E453E342}" srcOrd="0" destOrd="0" parTransId="{F997992C-B955-470C-8917-4EAD94A9EFDF}" sibTransId="{30EE5C01-D1F8-4208-9AB7-168959F4FEAC}"/>
    <dgm:cxn modelId="{1596ABC1-9462-4D9D-AE7D-CA28BCC0AC2C}" type="presOf" srcId="{7D286FA8-6428-4480-85D6-2AC441A0B4E8}" destId="{2C458A9C-5257-4049-A3D8-5B3937D153B3}" srcOrd="0" destOrd="0" presId="urn:microsoft.com/office/officeart/2005/8/layout/hProcess9"/>
    <dgm:cxn modelId="{DE27DD8B-0DF5-411D-B96C-19374F8F4457}" type="presOf" srcId="{1D1935CA-2E0E-4FF8-B731-4401C539A349}" destId="{8DB2B1F0-F83F-458E-B8F1-E3B8DBA19B11}" srcOrd="0" destOrd="0" presId="urn:microsoft.com/office/officeart/2005/8/layout/hProcess9"/>
    <dgm:cxn modelId="{2765812A-AC71-40E6-A5CF-7E7B9854A19D}" srcId="{9BE0EE58-1357-40AD-AAD0-ED0BFFDE6739}" destId="{DAE11982-FFF7-4E08-B938-785685743033}" srcOrd="0" destOrd="0" parTransId="{BDADE75F-D1D2-436C-AF90-C3F13038244A}" sibTransId="{2EAB0FB0-7345-4521-8D8F-BE167FA2E789}"/>
    <dgm:cxn modelId="{22422232-1F62-4E7A-9BCD-C632FA3519F4}" srcId="{7D286FA8-6428-4480-85D6-2AC441A0B4E8}" destId="{CD7D969C-3149-447B-A7C4-1A6ADDEA5CE5}" srcOrd="2" destOrd="0" parTransId="{0748CE0D-23F7-4BAF-84F1-79A7347DAA02}" sibTransId="{87FED53F-93CA-4C01-9888-C51B90E4EDA5}"/>
    <dgm:cxn modelId="{ED9C505A-9925-49E5-96B4-0B8808A13DE1}" srcId="{7D286FA8-6428-4480-85D6-2AC441A0B4E8}" destId="{D9CC3A17-D39A-4337-BD3A-D911CF639CC5}" srcOrd="7" destOrd="0" parTransId="{F3A8119A-34FC-499F-9B7F-DF00D02F11B5}" sibTransId="{F919F526-812C-4D9B-A746-2AB6CDB3C2AD}"/>
    <dgm:cxn modelId="{33076654-9599-46A3-B263-6118BF22B13B}" type="presOf" srcId="{E1907568-414E-4847-8722-1726A39749FA}" destId="{985A3A80-29B1-4818-A326-66B900F42B14}" srcOrd="0" destOrd="0" presId="urn:microsoft.com/office/officeart/2005/8/layout/hProcess9"/>
    <dgm:cxn modelId="{B3EC6572-B5A4-4F90-84B3-20070F5520BD}" type="presOf" srcId="{330FD0DB-2318-45BA-BEDE-B9CCBED3E032}" destId="{4D7E2C5A-E3F3-4988-AC13-BEF580FA055C}" srcOrd="0" destOrd="1" presId="urn:microsoft.com/office/officeart/2005/8/layout/hProcess9"/>
    <dgm:cxn modelId="{95992309-245E-4F97-9E2F-A0969A5E390D}" type="presParOf" srcId="{2C458A9C-5257-4049-A3D8-5B3937D153B3}" destId="{5FEF4C70-0988-4FCE-A574-8D1B64C48AF3}" srcOrd="0" destOrd="0" presId="urn:microsoft.com/office/officeart/2005/8/layout/hProcess9"/>
    <dgm:cxn modelId="{4900F734-3FB6-49D1-81C2-2351A868B52F}" type="presParOf" srcId="{2C458A9C-5257-4049-A3D8-5B3937D153B3}" destId="{6A82EE94-A53C-4C98-89AC-EB0ABD577958}" srcOrd="1" destOrd="0" presId="urn:microsoft.com/office/officeart/2005/8/layout/hProcess9"/>
    <dgm:cxn modelId="{E99D8977-8FB6-4436-A9AE-F84A6F9CBFCB}" type="presParOf" srcId="{6A82EE94-A53C-4C98-89AC-EB0ABD577958}" destId="{26E4A192-A9AD-49BB-B387-40502C492E3A}" srcOrd="0" destOrd="0" presId="urn:microsoft.com/office/officeart/2005/8/layout/hProcess9"/>
    <dgm:cxn modelId="{555DCBD5-F00E-4170-A1EC-496F32B4B8B5}" type="presParOf" srcId="{6A82EE94-A53C-4C98-89AC-EB0ABD577958}" destId="{AE7CDF36-DF96-4D25-B7FC-876255764A7D}" srcOrd="1" destOrd="0" presId="urn:microsoft.com/office/officeart/2005/8/layout/hProcess9"/>
    <dgm:cxn modelId="{2272231E-9E2E-43B2-A865-D0FD4EF54A39}" type="presParOf" srcId="{6A82EE94-A53C-4C98-89AC-EB0ABD577958}" destId="{4D7E2C5A-E3F3-4988-AC13-BEF580FA055C}" srcOrd="2" destOrd="0" presId="urn:microsoft.com/office/officeart/2005/8/layout/hProcess9"/>
    <dgm:cxn modelId="{6C933E1A-41EA-48F8-BD5E-C54963C826EF}" type="presParOf" srcId="{6A82EE94-A53C-4C98-89AC-EB0ABD577958}" destId="{4C166BEB-D440-4476-BCE8-CDF083CD0251}" srcOrd="3" destOrd="0" presId="urn:microsoft.com/office/officeart/2005/8/layout/hProcess9"/>
    <dgm:cxn modelId="{42646939-80FD-47D2-B738-3B80CB853D41}" type="presParOf" srcId="{6A82EE94-A53C-4C98-89AC-EB0ABD577958}" destId="{EAF4DAC5-25B3-47FD-98B1-001F25B7F008}" srcOrd="4" destOrd="0" presId="urn:microsoft.com/office/officeart/2005/8/layout/hProcess9"/>
    <dgm:cxn modelId="{2483AC8E-E5F3-4DBD-99DB-8F5FD55ED3A7}" type="presParOf" srcId="{6A82EE94-A53C-4C98-89AC-EB0ABD577958}" destId="{3976221D-341C-4727-8121-5B611D3D35BB}" srcOrd="5" destOrd="0" presId="urn:microsoft.com/office/officeart/2005/8/layout/hProcess9"/>
    <dgm:cxn modelId="{3D82FB56-8DBE-4452-AE8E-0C659E114A72}" type="presParOf" srcId="{6A82EE94-A53C-4C98-89AC-EB0ABD577958}" destId="{C746C309-15C3-4C9F-AD1E-67B16FAB663C}" srcOrd="6" destOrd="0" presId="urn:microsoft.com/office/officeart/2005/8/layout/hProcess9"/>
    <dgm:cxn modelId="{A66A4773-5CDD-44D0-930C-C0F0958E7641}" type="presParOf" srcId="{6A82EE94-A53C-4C98-89AC-EB0ABD577958}" destId="{F638F1B1-BBCF-4D12-8FB2-5C6F264435C4}" srcOrd="7" destOrd="0" presId="urn:microsoft.com/office/officeart/2005/8/layout/hProcess9"/>
    <dgm:cxn modelId="{7CBB07A6-CDD5-4FF1-975C-D686BFF9B0DC}" type="presParOf" srcId="{6A82EE94-A53C-4C98-89AC-EB0ABD577958}" destId="{DAC42862-1866-4195-A176-77201D459A6A}" srcOrd="8" destOrd="0" presId="urn:microsoft.com/office/officeart/2005/8/layout/hProcess9"/>
    <dgm:cxn modelId="{3662F57A-B348-463C-84FB-26EFBFD2A67D}" type="presParOf" srcId="{6A82EE94-A53C-4C98-89AC-EB0ABD577958}" destId="{82A18BE2-DDD8-43B6-A9F7-FE415326A500}" srcOrd="9" destOrd="0" presId="urn:microsoft.com/office/officeart/2005/8/layout/hProcess9"/>
    <dgm:cxn modelId="{CA8300EF-4593-4132-A0C0-855D600096F0}" type="presParOf" srcId="{6A82EE94-A53C-4C98-89AC-EB0ABD577958}" destId="{8DB2B1F0-F83F-458E-B8F1-E3B8DBA19B11}" srcOrd="10" destOrd="0" presId="urn:microsoft.com/office/officeart/2005/8/layout/hProcess9"/>
    <dgm:cxn modelId="{46BCD01C-63B3-4A80-8C4F-BBC6A58EA89C}" type="presParOf" srcId="{6A82EE94-A53C-4C98-89AC-EB0ABD577958}" destId="{2BCB4AFF-1263-47E0-941F-50F1CCAAC583}" srcOrd="11" destOrd="0" presId="urn:microsoft.com/office/officeart/2005/8/layout/hProcess9"/>
    <dgm:cxn modelId="{D2895FC3-11C5-407E-8D3D-C835B6DC8B17}" type="presParOf" srcId="{6A82EE94-A53C-4C98-89AC-EB0ABD577958}" destId="{985A3A80-29B1-4818-A326-66B900F42B14}" srcOrd="12" destOrd="0" presId="urn:microsoft.com/office/officeart/2005/8/layout/hProcess9"/>
    <dgm:cxn modelId="{8329ED97-98BE-497F-9C30-DDCEF9F8B8C4}" type="presParOf" srcId="{6A82EE94-A53C-4C98-89AC-EB0ABD577958}" destId="{4DA7A7D2-E85A-48F5-A13C-0F986658F652}" srcOrd="13" destOrd="0" presId="urn:microsoft.com/office/officeart/2005/8/layout/hProcess9"/>
    <dgm:cxn modelId="{1F1F0698-7AA6-47A4-83CD-6062C45F656E}" type="presParOf" srcId="{6A82EE94-A53C-4C98-89AC-EB0ABD577958}" destId="{5D113C58-5813-4E75-9124-146D79433C80}" srcOrd="1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3BF1E1-68E7-4E90-AF18-61E46700CBC9}" type="doc">
      <dgm:prSet loTypeId="urn:microsoft.com/office/officeart/2005/8/layout/hList6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8931B0B1-4172-491F-9BE7-B29CFC233CB3}">
      <dgm:prSet phldrT="[Text]"/>
      <dgm:spPr/>
      <dgm:t>
        <a:bodyPr/>
        <a:lstStyle/>
        <a:p>
          <a:r>
            <a:rPr lang="en-IN" dirty="0" smtClean="0"/>
            <a:t>Transactional</a:t>
          </a:r>
          <a:endParaRPr lang="en-IN" dirty="0"/>
        </a:p>
      </dgm:t>
    </dgm:pt>
    <dgm:pt modelId="{C3834C47-E602-481C-A1CF-2DF4E5601B0A}" type="parTrans" cxnId="{883003CA-8F23-4568-A52D-D8C3D7DF6384}">
      <dgm:prSet/>
      <dgm:spPr/>
      <dgm:t>
        <a:bodyPr/>
        <a:lstStyle/>
        <a:p>
          <a:endParaRPr lang="en-IN"/>
        </a:p>
      </dgm:t>
    </dgm:pt>
    <dgm:pt modelId="{811A6703-F189-414E-AA6C-0F45A254999C}" type="sibTrans" cxnId="{883003CA-8F23-4568-A52D-D8C3D7DF6384}">
      <dgm:prSet/>
      <dgm:spPr/>
      <dgm:t>
        <a:bodyPr/>
        <a:lstStyle/>
        <a:p>
          <a:endParaRPr lang="en-IN"/>
        </a:p>
      </dgm:t>
    </dgm:pt>
    <dgm:pt modelId="{E8730D72-E419-47B2-ABB1-C9426FC3175C}">
      <dgm:prSet phldrT="[Text]"/>
      <dgm:spPr/>
      <dgm:t>
        <a:bodyPr/>
        <a:lstStyle/>
        <a:p>
          <a:r>
            <a:rPr lang="en-IN" dirty="0" smtClean="0"/>
            <a:t>Mergers</a:t>
          </a:r>
          <a:endParaRPr lang="en-IN" dirty="0"/>
        </a:p>
      </dgm:t>
    </dgm:pt>
    <dgm:pt modelId="{2EE9AF14-9A17-433D-8507-B1BA6C7D51EE}" type="parTrans" cxnId="{8FD37D61-A4F1-4C76-9A1B-C3E1498F24DB}">
      <dgm:prSet/>
      <dgm:spPr/>
      <dgm:t>
        <a:bodyPr/>
        <a:lstStyle/>
        <a:p>
          <a:endParaRPr lang="en-IN"/>
        </a:p>
      </dgm:t>
    </dgm:pt>
    <dgm:pt modelId="{76B059D0-0384-4EEE-A7FA-D5A1696A187B}" type="sibTrans" cxnId="{8FD37D61-A4F1-4C76-9A1B-C3E1498F24DB}">
      <dgm:prSet/>
      <dgm:spPr/>
      <dgm:t>
        <a:bodyPr/>
        <a:lstStyle/>
        <a:p>
          <a:endParaRPr lang="en-IN"/>
        </a:p>
      </dgm:t>
    </dgm:pt>
    <dgm:pt modelId="{8FB5A971-EA75-4524-BC1C-6E90AF00CDC0}">
      <dgm:prSet phldrT="[Text]"/>
      <dgm:spPr/>
      <dgm:t>
        <a:bodyPr/>
        <a:lstStyle/>
        <a:p>
          <a:r>
            <a:rPr lang="en-IN" dirty="0" smtClean="0"/>
            <a:t>Acquisitions</a:t>
          </a:r>
          <a:endParaRPr lang="en-IN" dirty="0"/>
        </a:p>
      </dgm:t>
    </dgm:pt>
    <dgm:pt modelId="{437A1C16-BB7E-4AC5-BFE8-85045B0FCECA}" type="parTrans" cxnId="{2C8665A9-263D-485A-BF19-8B5DD81CAFAE}">
      <dgm:prSet/>
      <dgm:spPr/>
      <dgm:t>
        <a:bodyPr/>
        <a:lstStyle/>
        <a:p>
          <a:endParaRPr lang="en-IN"/>
        </a:p>
      </dgm:t>
    </dgm:pt>
    <dgm:pt modelId="{8555DE56-CEF7-46A4-B7F1-51DC96BE99FD}" type="sibTrans" cxnId="{2C8665A9-263D-485A-BF19-8B5DD81CAFAE}">
      <dgm:prSet/>
      <dgm:spPr/>
      <dgm:t>
        <a:bodyPr/>
        <a:lstStyle/>
        <a:p>
          <a:endParaRPr lang="en-IN"/>
        </a:p>
      </dgm:t>
    </dgm:pt>
    <dgm:pt modelId="{DEC2A32E-EA99-46DC-87B9-0EE949BEAB3A}">
      <dgm:prSet phldrT="[Text]"/>
      <dgm:spPr/>
      <dgm:t>
        <a:bodyPr/>
        <a:lstStyle/>
        <a:p>
          <a:r>
            <a:rPr lang="en-IN" dirty="0" smtClean="0"/>
            <a:t>Regulatory</a:t>
          </a:r>
          <a:endParaRPr lang="en-IN" dirty="0"/>
        </a:p>
      </dgm:t>
    </dgm:pt>
    <dgm:pt modelId="{208EF341-3C28-45DE-8CD8-21BF088D1812}" type="parTrans" cxnId="{21199AD8-AD6D-42F1-927C-295DFF560965}">
      <dgm:prSet/>
      <dgm:spPr/>
      <dgm:t>
        <a:bodyPr/>
        <a:lstStyle/>
        <a:p>
          <a:endParaRPr lang="en-IN"/>
        </a:p>
      </dgm:t>
    </dgm:pt>
    <dgm:pt modelId="{C7EE9E81-CC15-42F3-8D8B-F0F51D2380F8}" type="sibTrans" cxnId="{21199AD8-AD6D-42F1-927C-295DFF560965}">
      <dgm:prSet/>
      <dgm:spPr/>
      <dgm:t>
        <a:bodyPr/>
        <a:lstStyle/>
        <a:p>
          <a:endParaRPr lang="en-IN"/>
        </a:p>
      </dgm:t>
    </dgm:pt>
    <dgm:pt modelId="{A45808CD-F743-4F60-828B-9449DBB02732}">
      <dgm:prSet phldrT="[Text]"/>
      <dgm:spPr/>
      <dgm:t>
        <a:bodyPr/>
        <a:lstStyle/>
        <a:p>
          <a:r>
            <a:rPr lang="en-IN" dirty="0" smtClean="0"/>
            <a:t>RBI</a:t>
          </a:r>
          <a:endParaRPr lang="en-IN" dirty="0"/>
        </a:p>
      </dgm:t>
    </dgm:pt>
    <dgm:pt modelId="{17CC198E-32CF-4641-B09D-D8F9B1ED2C73}" type="parTrans" cxnId="{256F38EA-3948-4C96-A2D6-CE81D4253C91}">
      <dgm:prSet/>
      <dgm:spPr/>
      <dgm:t>
        <a:bodyPr/>
        <a:lstStyle/>
        <a:p>
          <a:endParaRPr lang="en-IN"/>
        </a:p>
      </dgm:t>
    </dgm:pt>
    <dgm:pt modelId="{961C6CD9-5E3D-4560-87D0-D69E2498F9B5}" type="sibTrans" cxnId="{256F38EA-3948-4C96-A2D6-CE81D4253C91}">
      <dgm:prSet/>
      <dgm:spPr/>
      <dgm:t>
        <a:bodyPr/>
        <a:lstStyle/>
        <a:p>
          <a:endParaRPr lang="en-IN"/>
        </a:p>
      </dgm:t>
    </dgm:pt>
    <dgm:pt modelId="{AC6FAF8E-C049-4048-B4C9-3D76B648AEF3}">
      <dgm:prSet phldrT="[Text]"/>
      <dgm:spPr/>
      <dgm:t>
        <a:bodyPr/>
        <a:lstStyle/>
        <a:p>
          <a:r>
            <a:rPr lang="en-IN" dirty="0" smtClean="0"/>
            <a:t>Accounting</a:t>
          </a:r>
          <a:endParaRPr lang="en-IN" dirty="0"/>
        </a:p>
      </dgm:t>
    </dgm:pt>
    <dgm:pt modelId="{5D368D25-B32B-408F-A26A-AD05B894D3D5}" type="parTrans" cxnId="{0B9EC12A-AD71-46AF-8098-C4146D498D9F}">
      <dgm:prSet/>
      <dgm:spPr/>
      <dgm:t>
        <a:bodyPr/>
        <a:lstStyle/>
        <a:p>
          <a:endParaRPr lang="en-IN"/>
        </a:p>
      </dgm:t>
    </dgm:pt>
    <dgm:pt modelId="{F43D76B7-D059-4E80-A4A3-43B4022FC610}" type="sibTrans" cxnId="{0B9EC12A-AD71-46AF-8098-C4146D498D9F}">
      <dgm:prSet/>
      <dgm:spPr/>
      <dgm:t>
        <a:bodyPr/>
        <a:lstStyle/>
        <a:p>
          <a:endParaRPr lang="en-IN"/>
        </a:p>
      </dgm:t>
    </dgm:pt>
    <dgm:pt modelId="{4DAADDA3-40D9-4B9A-BCD8-D4192390B73F}">
      <dgm:prSet phldrT="[Text]"/>
      <dgm:spPr/>
      <dgm:t>
        <a:bodyPr/>
        <a:lstStyle/>
        <a:p>
          <a:r>
            <a:rPr lang="en-IN" dirty="0" smtClean="0"/>
            <a:t>ESOPs</a:t>
          </a:r>
          <a:endParaRPr lang="en-IN" dirty="0"/>
        </a:p>
      </dgm:t>
    </dgm:pt>
    <dgm:pt modelId="{7BC8A2B1-5F17-4062-8DAB-07D915931C93}" type="parTrans" cxnId="{6C4CB28F-4C78-40D9-94CB-3C21E3E42C58}">
      <dgm:prSet/>
      <dgm:spPr/>
      <dgm:t>
        <a:bodyPr/>
        <a:lstStyle/>
        <a:p>
          <a:endParaRPr lang="en-IN"/>
        </a:p>
      </dgm:t>
    </dgm:pt>
    <dgm:pt modelId="{AFD9B886-4A5C-44F7-8672-38F265BAE57A}" type="sibTrans" cxnId="{6C4CB28F-4C78-40D9-94CB-3C21E3E42C58}">
      <dgm:prSet/>
      <dgm:spPr/>
      <dgm:t>
        <a:bodyPr/>
        <a:lstStyle/>
        <a:p>
          <a:endParaRPr lang="en-IN"/>
        </a:p>
      </dgm:t>
    </dgm:pt>
    <dgm:pt modelId="{03676D3C-C5A8-43EF-AA76-E865AE7A3B63}">
      <dgm:prSet phldrT="[Text]"/>
      <dgm:spPr/>
      <dgm:t>
        <a:bodyPr/>
        <a:lstStyle/>
        <a:p>
          <a:r>
            <a:rPr lang="en-IN" dirty="0" smtClean="0"/>
            <a:t>Impairments</a:t>
          </a:r>
          <a:endParaRPr lang="en-IN" dirty="0"/>
        </a:p>
      </dgm:t>
    </dgm:pt>
    <dgm:pt modelId="{87B4E623-038A-4DFD-B897-1B5643AB9396}" type="parTrans" cxnId="{BAA979FF-6862-4EAE-B642-A0C6B4387E8D}">
      <dgm:prSet/>
      <dgm:spPr/>
      <dgm:t>
        <a:bodyPr/>
        <a:lstStyle/>
        <a:p>
          <a:endParaRPr lang="en-IN"/>
        </a:p>
      </dgm:t>
    </dgm:pt>
    <dgm:pt modelId="{2CB0C9D6-4290-499A-BFA2-9813B0999B5A}" type="sibTrans" cxnId="{BAA979FF-6862-4EAE-B642-A0C6B4387E8D}">
      <dgm:prSet/>
      <dgm:spPr/>
      <dgm:t>
        <a:bodyPr/>
        <a:lstStyle/>
        <a:p>
          <a:endParaRPr lang="en-IN"/>
        </a:p>
      </dgm:t>
    </dgm:pt>
    <dgm:pt modelId="{A9BEFCA7-A8BE-4103-B243-7942AA8AC462}">
      <dgm:prSet phldrT="[Text]"/>
      <dgm:spPr/>
      <dgm:t>
        <a:bodyPr/>
        <a:lstStyle/>
        <a:p>
          <a:r>
            <a:rPr lang="en-IN" dirty="0" smtClean="0"/>
            <a:t>Fund Raising</a:t>
          </a:r>
          <a:endParaRPr lang="en-IN" dirty="0"/>
        </a:p>
      </dgm:t>
    </dgm:pt>
    <dgm:pt modelId="{6A47BE83-C56A-4469-8ECA-89BDE5B1400D}" type="parTrans" cxnId="{5E50C7CF-253D-4632-9A0D-EA45512DF850}">
      <dgm:prSet/>
      <dgm:spPr/>
      <dgm:t>
        <a:bodyPr/>
        <a:lstStyle/>
        <a:p>
          <a:endParaRPr lang="en-IN"/>
        </a:p>
      </dgm:t>
    </dgm:pt>
    <dgm:pt modelId="{A69E4AA2-6F00-48D3-A811-F2FF10A6FEED}" type="sibTrans" cxnId="{5E50C7CF-253D-4632-9A0D-EA45512DF850}">
      <dgm:prSet/>
      <dgm:spPr/>
      <dgm:t>
        <a:bodyPr/>
        <a:lstStyle/>
        <a:p>
          <a:endParaRPr lang="en-IN"/>
        </a:p>
      </dgm:t>
    </dgm:pt>
    <dgm:pt modelId="{C2F6893A-A853-4EEB-B150-3AA332CC96C1}">
      <dgm:prSet phldrT="[Text]"/>
      <dgm:spPr/>
      <dgm:t>
        <a:bodyPr/>
        <a:lstStyle/>
        <a:p>
          <a:r>
            <a:rPr lang="en-IN" dirty="0" smtClean="0"/>
            <a:t>Business Sale</a:t>
          </a:r>
          <a:endParaRPr lang="en-IN" dirty="0"/>
        </a:p>
      </dgm:t>
    </dgm:pt>
    <dgm:pt modelId="{92D6C728-B56B-4319-B2CD-D56EF568EE9F}" type="parTrans" cxnId="{E030A063-2FF7-49C9-BF9F-415E9233A504}">
      <dgm:prSet/>
      <dgm:spPr/>
      <dgm:t>
        <a:bodyPr/>
        <a:lstStyle/>
        <a:p>
          <a:endParaRPr lang="en-IN"/>
        </a:p>
      </dgm:t>
    </dgm:pt>
    <dgm:pt modelId="{42DE8A35-BFB9-40D0-AF55-77C6D16B35FB}" type="sibTrans" cxnId="{E030A063-2FF7-49C9-BF9F-415E9233A504}">
      <dgm:prSet/>
      <dgm:spPr/>
      <dgm:t>
        <a:bodyPr/>
        <a:lstStyle/>
        <a:p>
          <a:endParaRPr lang="en-IN"/>
        </a:p>
      </dgm:t>
    </dgm:pt>
    <dgm:pt modelId="{D86A5B90-ECB5-418E-B870-2D714DA3F679}">
      <dgm:prSet phldrT="[Text]"/>
      <dgm:spPr/>
      <dgm:t>
        <a:bodyPr/>
        <a:lstStyle/>
        <a:p>
          <a:r>
            <a:rPr lang="en-IN" dirty="0" smtClean="0"/>
            <a:t>Voluntary assessments</a:t>
          </a:r>
          <a:endParaRPr lang="en-IN" dirty="0"/>
        </a:p>
      </dgm:t>
    </dgm:pt>
    <dgm:pt modelId="{6D447A11-77D5-48E4-9011-C58AE228BF0C}" type="parTrans" cxnId="{375F33C9-26D1-4BFD-ADBF-271A89E9BEFD}">
      <dgm:prSet/>
      <dgm:spPr/>
      <dgm:t>
        <a:bodyPr/>
        <a:lstStyle/>
        <a:p>
          <a:endParaRPr lang="en-IN"/>
        </a:p>
      </dgm:t>
    </dgm:pt>
    <dgm:pt modelId="{6292F5AB-A752-4BB6-A947-0B813F00C28A}" type="sibTrans" cxnId="{375F33C9-26D1-4BFD-ADBF-271A89E9BEFD}">
      <dgm:prSet/>
      <dgm:spPr/>
      <dgm:t>
        <a:bodyPr/>
        <a:lstStyle/>
        <a:p>
          <a:endParaRPr lang="en-IN"/>
        </a:p>
      </dgm:t>
    </dgm:pt>
    <dgm:pt modelId="{1343E677-C9A3-4CF7-BEA4-FD259D49BDFF}">
      <dgm:prSet phldrT="[Text]"/>
      <dgm:spPr/>
      <dgm:t>
        <a:bodyPr/>
        <a:lstStyle/>
        <a:p>
          <a:r>
            <a:rPr lang="en-IN" dirty="0" smtClean="0"/>
            <a:t>Income Tax</a:t>
          </a:r>
          <a:endParaRPr lang="en-IN" dirty="0"/>
        </a:p>
      </dgm:t>
    </dgm:pt>
    <dgm:pt modelId="{7E22CB24-39A0-47DC-95F6-0FFF934D6276}" type="parTrans" cxnId="{E84914CB-716E-4380-89B7-07691EF39F77}">
      <dgm:prSet/>
      <dgm:spPr/>
      <dgm:t>
        <a:bodyPr/>
        <a:lstStyle/>
        <a:p>
          <a:endParaRPr lang="en-IN"/>
        </a:p>
      </dgm:t>
    </dgm:pt>
    <dgm:pt modelId="{2D8240ED-B0D4-4954-B8F1-F09FEA7A866E}" type="sibTrans" cxnId="{E84914CB-716E-4380-89B7-07691EF39F77}">
      <dgm:prSet/>
      <dgm:spPr/>
      <dgm:t>
        <a:bodyPr/>
        <a:lstStyle/>
        <a:p>
          <a:endParaRPr lang="en-IN"/>
        </a:p>
      </dgm:t>
    </dgm:pt>
    <dgm:pt modelId="{D7BBDBA7-B9A7-4D55-9318-7B22228652BC}">
      <dgm:prSet phldrT="[Text]"/>
      <dgm:spPr/>
      <dgm:t>
        <a:bodyPr/>
        <a:lstStyle/>
        <a:p>
          <a:r>
            <a:rPr lang="en-IN" dirty="0" smtClean="0"/>
            <a:t>SEBI</a:t>
          </a:r>
          <a:endParaRPr lang="en-IN" dirty="0"/>
        </a:p>
      </dgm:t>
    </dgm:pt>
    <dgm:pt modelId="{21409533-C1D2-4317-A1A0-8274E6C0A34E}" type="parTrans" cxnId="{7D391A29-371A-48FA-A18D-45750A64721F}">
      <dgm:prSet/>
      <dgm:spPr/>
      <dgm:t>
        <a:bodyPr/>
        <a:lstStyle/>
        <a:p>
          <a:endParaRPr lang="en-IN"/>
        </a:p>
      </dgm:t>
    </dgm:pt>
    <dgm:pt modelId="{4E91230A-4C26-4E0F-8B64-189462011E63}" type="sibTrans" cxnId="{7D391A29-371A-48FA-A18D-45750A64721F}">
      <dgm:prSet/>
      <dgm:spPr/>
      <dgm:t>
        <a:bodyPr/>
        <a:lstStyle/>
        <a:p>
          <a:endParaRPr lang="en-IN"/>
        </a:p>
      </dgm:t>
    </dgm:pt>
    <dgm:pt modelId="{B54D5EE5-4A6D-4378-A838-B0BC2215C54C}">
      <dgm:prSet phldrT="[Text]"/>
      <dgm:spPr/>
      <dgm:t>
        <a:bodyPr/>
        <a:lstStyle/>
        <a:p>
          <a:r>
            <a:rPr lang="en-IN" dirty="0" smtClean="0"/>
            <a:t>Companies Act</a:t>
          </a:r>
          <a:endParaRPr lang="en-IN" dirty="0"/>
        </a:p>
      </dgm:t>
    </dgm:pt>
    <dgm:pt modelId="{14F19D4F-A13E-461E-A5D5-96794F3A4502}" type="parTrans" cxnId="{0EF7CB57-C68D-4461-8020-71222A1C7C5E}">
      <dgm:prSet/>
      <dgm:spPr/>
      <dgm:t>
        <a:bodyPr/>
        <a:lstStyle/>
        <a:p>
          <a:endParaRPr lang="en-IN"/>
        </a:p>
      </dgm:t>
    </dgm:pt>
    <dgm:pt modelId="{72C0C74E-92CE-4432-A867-5038E083BF59}" type="sibTrans" cxnId="{0EF7CB57-C68D-4461-8020-71222A1C7C5E}">
      <dgm:prSet/>
      <dgm:spPr/>
      <dgm:t>
        <a:bodyPr/>
        <a:lstStyle/>
        <a:p>
          <a:endParaRPr lang="en-IN"/>
        </a:p>
      </dgm:t>
    </dgm:pt>
    <dgm:pt modelId="{70DFF2F3-3D4C-4FDE-A044-49B0010D313D}">
      <dgm:prSet phldrT="[Text]"/>
      <dgm:spPr/>
      <dgm:t>
        <a:bodyPr/>
        <a:lstStyle/>
        <a:p>
          <a:r>
            <a:rPr lang="en-IN" dirty="0" smtClean="0"/>
            <a:t>Stock Exchange</a:t>
          </a:r>
          <a:endParaRPr lang="en-IN" dirty="0"/>
        </a:p>
      </dgm:t>
    </dgm:pt>
    <dgm:pt modelId="{49BFAF41-1BBA-44EA-BCC1-ADA1AF8E995B}" type="parTrans" cxnId="{4DA355A6-956F-41AB-97CE-224E153CABCE}">
      <dgm:prSet/>
      <dgm:spPr/>
      <dgm:t>
        <a:bodyPr/>
        <a:lstStyle/>
        <a:p>
          <a:endParaRPr lang="en-IN"/>
        </a:p>
      </dgm:t>
    </dgm:pt>
    <dgm:pt modelId="{5B1A8694-6B52-4568-9048-D0D67CD72B0E}" type="sibTrans" cxnId="{4DA355A6-956F-41AB-97CE-224E153CABCE}">
      <dgm:prSet/>
      <dgm:spPr/>
      <dgm:t>
        <a:bodyPr/>
        <a:lstStyle/>
        <a:p>
          <a:endParaRPr lang="en-IN"/>
        </a:p>
      </dgm:t>
    </dgm:pt>
    <dgm:pt modelId="{EE0B24F7-888D-4519-B33B-B5DA44A48718}">
      <dgm:prSet phldrT="[Text]"/>
      <dgm:spPr/>
      <dgm:t>
        <a:bodyPr/>
        <a:lstStyle/>
        <a:p>
          <a:r>
            <a:rPr lang="en-IN" dirty="0" smtClean="0"/>
            <a:t>IBC</a:t>
          </a:r>
          <a:endParaRPr lang="en-IN" dirty="0"/>
        </a:p>
      </dgm:t>
    </dgm:pt>
    <dgm:pt modelId="{4C333204-97C2-4744-BC6E-809C0B057A90}" type="parTrans" cxnId="{39093F0D-C30B-4CBC-B557-E96EFF3AF4D7}">
      <dgm:prSet/>
      <dgm:spPr/>
      <dgm:t>
        <a:bodyPr/>
        <a:lstStyle/>
        <a:p>
          <a:endParaRPr lang="en-IN"/>
        </a:p>
      </dgm:t>
    </dgm:pt>
    <dgm:pt modelId="{FD32F949-02FF-487F-90FF-B4027291BC55}" type="sibTrans" cxnId="{39093F0D-C30B-4CBC-B557-E96EFF3AF4D7}">
      <dgm:prSet/>
      <dgm:spPr/>
      <dgm:t>
        <a:bodyPr/>
        <a:lstStyle/>
        <a:p>
          <a:endParaRPr lang="en-IN"/>
        </a:p>
      </dgm:t>
    </dgm:pt>
    <dgm:pt modelId="{0AE78CEA-C7EF-48F4-88A5-5555557E4411}">
      <dgm:prSet phldrT="[Text]"/>
      <dgm:spPr/>
      <dgm:t>
        <a:bodyPr/>
        <a:lstStyle/>
        <a:p>
          <a:r>
            <a:rPr lang="en-IN" dirty="0" smtClean="0"/>
            <a:t>Courts</a:t>
          </a:r>
          <a:endParaRPr lang="en-IN" dirty="0"/>
        </a:p>
      </dgm:t>
    </dgm:pt>
    <dgm:pt modelId="{4E05E9C5-BFF9-46C1-8358-4AE369A9ED4D}" type="parTrans" cxnId="{3D50E226-5DA5-499E-A9D8-4EBBB11704A1}">
      <dgm:prSet/>
      <dgm:spPr/>
      <dgm:t>
        <a:bodyPr/>
        <a:lstStyle/>
        <a:p>
          <a:endParaRPr lang="en-IN"/>
        </a:p>
      </dgm:t>
    </dgm:pt>
    <dgm:pt modelId="{9D4EA9BF-040D-4D05-B7C2-78BEF62FA98F}" type="sibTrans" cxnId="{3D50E226-5DA5-499E-A9D8-4EBBB11704A1}">
      <dgm:prSet/>
      <dgm:spPr/>
      <dgm:t>
        <a:bodyPr/>
        <a:lstStyle/>
        <a:p>
          <a:endParaRPr lang="en-IN"/>
        </a:p>
      </dgm:t>
    </dgm:pt>
    <dgm:pt modelId="{8B0A521F-6965-475D-8895-3AAA46777D15}">
      <dgm:prSet phldrT="[Text]"/>
      <dgm:spPr/>
      <dgm:t>
        <a:bodyPr/>
        <a:lstStyle/>
        <a:p>
          <a:r>
            <a:rPr lang="en-IN" dirty="0" smtClean="0"/>
            <a:t>Purchase Price allocations</a:t>
          </a:r>
          <a:endParaRPr lang="en-IN" dirty="0"/>
        </a:p>
      </dgm:t>
    </dgm:pt>
    <dgm:pt modelId="{3E4E468C-7261-4371-ADDB-487C34F6D8EA}" type="parTrans" cxnId="{1ECD018E-24F4-4E6B-B3C4-4FD3F5E00EA0}">
      <dgm:prSet/>
      <dgm:spPr/>
      <dgm:t>
        <a:bodyPr/>
        <a:lstStyle/>
        <a:p>
          <a:endParaRPr lang="en-IN"/>
        </a:p>
      </dgm:t>
    </dgm:pt>
    <dgm:pt modelId="{3A292E59-C564-461F-A85C-1CC0982A8AF2}" type="sibTrans" cxnId="{1ECD018E-24F4-4E6B-B3C4-4FD3F5E00EA0}">
      <dgm:prSet/>
      <dgm:spPr/>
      <dgm:t>
        <a:bodyPr/>
        <a:lstStyle/>
        <a:p>
          <a:endParaRPr lang="en-IN"/>
        </a:p>
      </dgm:t>
    </dgm:pt>
    <dgm:pt modelId="{7BC1B2BF-9FD4-41E6-A4D6-02B18AABB78D}">
      <dgm:prSet phldrT="[Text]"/>
      <dgm:spPr/>
      <dgm:t>
        <a:bodyPr/>
        <a:lstStyle/>
        <a:p>
          <a:r>
            <a:rPr lang="en-IN" dirty="0" smtClean="0"/>
            <a:t>IND AS Fair Value</a:t>
          </a:r>
          <a:endParaRPr lang="en-IN" dirty="0"/>
        </a:p>
      </dgm:t>
    </dgm:pt>
    <dgm:pt modelId="{FFBC5FE1-328B-4C0B-9380-9038C63CE3C0}" type="parTrans" cxnId="{73C50395-6600-4F6A-AA36-7B50D4A6E9C1}">
      <dgm:prSet/>
      <dgm:spPr/>
      <dgm:t>
        <a:bodyPr/>
        <a:lstStyle/>
        <a:p>
          <a:endParaRPr lang="en-IN"/>
        </a:p>
      </dgm:t>
    </dgm:pt>
    <dgm:pt modelId="{1A55292E-767D-46BD-A4B2-42600FC358ED}" type="sibTrans" cxnId="{73C50395-6600-4F6A-AA36-7B50D4A6E9C1}">
      <dgm:prSet/>
      <dgm:spPr/>
      <dgm:t>
        <a:bodyPr/>
        <a:lstStyle/>
        <a:p>
          <a:endParaRPr lang="en-IN"/>
        </a:p>
      </dgm:t>
    </dgm:pt>
    <dgm:pt modelId="{A715D005-9817-4F5D-83CD-F61D2479884E}" type="pres">
      <dgm:prSet presAssocID="{CA3BF1E1-68E7-4E90-AF18-61E46700CBC9}" presName="Name0" presStyleCnt="0">
        <dgm:presLayoutVars>
          <dgm:dir/>
          <dgm:resizeHandles val="exact"/>
        </dgm:presLayoutVars>
      </dgm:prSet>
      <dgm:spPr/>
    </dgm:pt>
    <dgm:pt modelId="{E53E01BA-C84B-4690-9AED-8D075C22E871}" type="pres">
      <dgm:prSet presAssocID="{8931B0B1-4172-491F-9BE7-B29CFC233CB3}" presName="node" presStyleLbl="node1" presStyleIdx="0" presStyleCnt="3">
        <dgm:presLayoutVars>
          <dgm:bulletEnabled val="1"/>
        </dgm:presLayoutVars>
      </dgm:prSet>
      <dgm:spPr/>
    </dgm:pt>
    <dgm:pt modelId="{6EA86949-6F58-4731-B4EC-8A72C556C486}" type="pres">
      <dgm:prSet presAssocID="{811A6703-F189-414E-AA6C-0F45A254999C}" presName="sibTrans" presStyleCnt="0"/>
      <dgm:spPr/>
    </dgm:pt>
    <dgm:pt modelId="{AB667D20-BB79-4475-A679-E18ACBD296AE}" type="pres">
      <dgm:prSet presAssocID="{DEC2A32E-EA99-46DC-87B9-0EE949BEAB3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540648A-B636-4C8C-A29A-C94C45949713}" type="pres">
      <dgm:prSet presAssocID="{C7EE9E81-CC15-42F3-8D8B-F0F51D2380F8}" presName="sibTrans" presStyleCnt="0"/>
      <dgm:spPr/>
    </dgm:pt>
    <dgm:pt modelId="{A3BAD24D-73F7-497B-9460-EC3660BA1561}" type="pres">
      <dgm:prSet presAssocID="{AC6FAF8E-C049-4048-B4C9-3D76B648AEF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0EF7CB57-C68D-4461-8020-71222A1C7C5E}" srcId="{DEC2A32E-EA99-46DC-87B9-0EE949BEAB3A}" destId="{B54D5EE5-4A6D-4378-A838-B0BC2215C54C}" srcOrd="3" destOrd="0" parTransId="{14F19D4F-A13E-461E-A5D5-96794F3A4502}" sibTransId="{72C0C74E-92CE-4432-A867-5038E083BF59}"/>
    <dgm:cxn modelId="{256F38EA-3948-4C96-A2D6-CE81D4253C91}" srcId="{DEC2A32E-EA99-46DC-87B9-0EE949BEAB3A}" destId="{A45808CD-F743-4F60-828B-9449DBB02732}" srcOrd="0" destOrd="0" parTransId="{17CC198E-32CF-4641-B09D-D8F9B1ED2C73}" sibTransId="{961C6CD9-5E3D-4560-87D0-D69E2498F9B5}"/>
    <dgm:cxn modelId="{0B9EC12A-AD71-46AF-8098-C4146D498D9F}" srcId="{CA3BF1E1-68E7-4E90-AF18-61E46700CBC9}" destId="{AC6FAF8E-C049-4048-B4C9-3D76B648AEF3}" srcOrd="2" destOrd="0" parTransId="{5D368D25-B32B-408F-A26A-AD05B894D3D5}" sibTransId="{F43D76B7-D059-4E80-A4A3-43B4022FC610}"/>
    <dgm:cxn modelId="{2C8665A9-263D-485A-BF19-8B5DD81CAFAE}" srcId="{8931B0B1-4172-491F-9BE7-B29CFC233CB3}" destId="{8FB5A971-EA75-4524-BC1C-6E90AF00CDC0}" srcOrd="1" destOrd="0" parTransId="{437A1C16-BB7E-4AC5-BFE8-85045B0FCECA}" sibTransId="{8555DE56-CEF7-46A4-B7F1-51DC96BE99FD}"/>
    <dgm:cxn modelId="{6F24A61F-2865-4E93-A884-336EDEA16ED8}" type="presOf" srcId="{D7BBDBA7-B9A7-4D55-9318-7B22228652BC}" destId="{AB667D20-BB79-4475-A679-E18ACBD296AE}" srcOrd="0" destOrd="3" presId="urn:microsoft.com/office/officeart/2005/8/layout/hList6"/>
    <dgm:cxn modelId="{73C50395-6600-4F6A-AA36-7B50D4A6E9C1}" srcId="{AC6FAF8E-C049-4048-B4C9-3D76B648AEF3}" destId="{7BC1B2BF-9FD4-41E6-A4D6-02B18AABB78D}" srcOrd="3" destOrd="0" parTransId="{FFBC5FE1-328B-4C0B-9380-9038C63CE3C0}" sibTransId="{1A55292E-767D-46BD-A4B2-42600FC358ED}"/>
    <dgm:cxn modelId="{9C87BB3A-0E33-4180-BFCA-253D96AC0978}" type="presOf" srcId="{DEC2A32E-EA99-46DC-87B9-0EE949BEAB3A}" destId="{AB667D20-BB79-4475-A679-E18ACBD296AE}" srcOrd="0" destOrd="0" presId="urn:microsoft.com/office/officeart/2005/8/layout/hList6"/>
    <dgm:cxn modelId="{6C4CB28F-4C78-40D9-94CB-3C21E3E42C58}" srcId="{AC6FAF8E-C049-4048-B4C9-3D76B648AEF3}" destId="{4DAADDA3-40D9-4B9A-BCD8-D4192390B73F}" srcOrd="0" destOrd="0" parTransId="{7BC8A2B1-5F17-4062-8DAB-07D915931C93}" sibTransId="{AFD9B886-4A5C-44F7-8672-38F265BAE57A}"/>
    <dgm:cxn modelId="{2AD300D8-CA23-4759-BB4A-5198BD108204}" type="presOf" srcId="{1343E677-C9A3-4CF7-BEA4-FD259D49BDFF}" destId="{AB667D20-BB79-4475-A679-E18ACBD296AE}" srcOrd="0" destOrd="2" presId="urn:microsoft.com/office/officeart/2005/8/layout/hList6"/>
    <dgm:cxn modelId="{39093F0D-C30B-4CBC-B557-E96EFF3AF4D7}" srcId="{DEC2A32E-EA99-46DC-87B9-0EE949BEAB3A}" destId="{EE0B24F7-888D-4519-B33B-B5DA44A48718}" srcOrd="5" destOrd="0" parTransId="{4C333204-97C2-4744-BC6E-809C0B057A90}" sibTransId="{FD32F949-02FF-487F-90FF-B4027291BC55}"/>
    <dgm:cxn modelId="{298D38CF-9A99-4D36-B688-F6E88FB0846F}" type="presOf" srcId="{EE0B24F7-888D-4519-B33B-B5DA44A48718}" destId="{AB667D20-BB79-4475-A679-E18ACBD296AE}" srcOrd="0" destOrd="6" presId="urn:microsoft.com/office/officeart/2005/8/layout/hList6"/>
    <dgm:cxn modelId="{E030A063-2FF7-49C9-BF9F-415E9233A504}" srcId="{8931B0B1-4172-491F-9BE7-B29CFC233CB3}" destId="{C2F6893A-A853-4EEB-B150-3AA332CC96C1}" srcOrd="3" destOrd="0" parTransId="{92D6C728-B56B-4319-B2CD-D56EF568EE9F}" sibTransId="{42DE8A35-BFB9-40D0-AF55-77C6D16B35FB}"/>
    <dgm:cxn modelId="{21199AD8-AD6D-42F1-927C-295DFF560965}" srcId="{CA3BF1E1-68E7-4E90-AF18-61E46700CBC9}" destId="{DEC2A32E-EA99-46DC-87B9-0EE949BEAB3A}" srcOrd="1" destOrd="0" parTransId="{208EF341-3C28-45DE-8CD8-21BF088D1812}" sibTransId="{C7EE9E81-CC15-42F3-8D8B-F0F51D2380F8}"/>
    <dgm:cxn modelId="{0AC052F1-297D-4834-9257-A57BD82781B4}" type="presOf" srcId="{8B0A521F-6965-475D-8895-3AAA46777D15}" destId="{A3BAD24D-73F7-497B-9460-EC3660BA1561}" srcOrd="0" destOrd="2" presId="urn:microsoft.com/office/officeart/2005/8/layout/hList6"/>
    <dgm:cxn modelId="{C1DDC1FD-BB3B-49CD-A16F-46986C64843C}" type="presOf" srcId="{8931B0B1-4172-491F-9BE7-B29CFC233CB3}" destId="{E53E01BA-C84B-4690-9AED-8D075C22E871}" srcOrd="0" destOrd="0" presId="urn:microsoft.com/office/officeart/2005/8/layout/hList6"/>
    <dgm:cxn modelId="{C73F137A-88C9-44E0-8DBB-369BDF54D5DB}" type="presOf" srcId="{E8730D72-E419-47B2-ABB1-C9426FC3175C}" destId="{E53E01BA-C84B-4690-9AED-8D075C22E871}" srcOrd="0" destOrd="1" presId="urn:microsoft.com/office/officeart/2005/8/layout/hList6"/>
    <dgm:cxn modelId="{6AB5996E-3F06-4F72-B5CE-E7A0966F3E14}" type="presOf" srcId="{D86A5B90-ECB5-418E-B870-2D714DA3F679}" destId="{E53E01BA-C84B-4690-9AED-8D075C22E871}" srcOrd="0" destOrd="5" presId="urn:microsoft.com/office/officeart/2005/8/layout/hList6"/>
    <dgm:cxn modelId="{DFE2B360-F99C-4C57-88AF-6F51A79A1C1B}" type="presOf" srcId="{CA3BF1E1-68E7-4E90-AF18-61E46700CBC9}" destId="{A715D005-9817-4F5D-83CD-F61D2479884E}" srcOrd="0" destOrd="0" presId="urn:microsoft.com/office/officeart/2005/8/layout/hList6"/>
    <dgm:cxn modelId="{2F849486-66D4-4AC4-BEBD-77FB04C349FC}" type="presOf" srcId="{03676D3C-C5A8-43EF-AA76-E865AE7A3B63}" destId="{A3BAD24D-73F7-497B-9460-EC3660BA1561}" srcOrd="0" destOrd="3" presId="urn:microsoft.com/office/officeart/2005/8/layout/hList6"/>
    <dgm:cxn modelId="{FBFD2DF9-21C3-4718-82BB-3927E65CC098}" type="presOf" srcId="{7BC1B2BF-9FD4-41E6-A4D6-02B18AABB78D}" destId="{A3BAD24D-73F7-497B-9460-EC3660BA1561}" srcOrd="0" destOrd="4" presId="urn:microsoft.com/office/officeart/2005/8/layout/hList6"/>
    <dgm:cxn modelId="{51E6D8CB-CBAF-4B25-BCF0-9CBCBDFEC4E0}" type="presOf" srcId="{0AE78CEA-C7EF-48F4-88A5-5555557E4411}" destId="{AB667D20-BB79-4475-A679-E18ACBD296AE}" srcOrd="0" destOrd="7" presId="urn:microsoft.com/office/officeart/2005/8/layout/hList6"/>
    <dgm:cxn modelId="{E84914CB-716E-4380-89B7-07691EF39F77}" srcId="{DEC2A32E-EA99-46DC-87B9-0EE949BEAB3A}" destId="{1343E677-C9A3-4CF7-BEA4-FD259D49BDFF}" srcOrd="1" destOrd="0" parTransId="{7E22CB24-39A0-47DC-95F6-0FFF934D6276}" sibTransId="{2D8240ED-B0D4-4954-B8F1-F09FEA7A866E}"/>
    <dgm:cxn modelId="{5E50C7CF-253D-4632-9A0D-EA45512DF850}" srcId="{8931B0B1-4172-491F-9BE7-B29CFC233CB3}" destId="{A9BEFCA7-A8BE-4103-B243-7942AA8AC462}" srcOrd="2" destOrd="0" parTransId="{6A47BE83-C56A-4469-8ECA-89BDE5B1400D}" sibTransId="{A69E4AA2-6F00-48D3-A811-F2FF10A6FEED}"/>
    <dgm:cxn modelId="{4DA355A6-956F-41AB-97CE-224E153CABCE}" srcId="{DEC2A32E-EA99-46DC-87B9-0EE949BEAB3A}" destId="{70DFF2F3-3D4C-4FDE-A044-49B0010D313D}" srcOrd="4" destOrd="0" parTransId="{49BFAF41-1BBA-44EA-BCC1-ADA1AF8E995B}" sibTransId="{5B1A8694-6B52-4568-9048-D0D67CD72B0E}"/>
    <dgm:cxn modelId="{3D50E226-5DA5-499E-A9D8-4EBBB11704A1}" srcId="{DEC2A32E-EA99-46DC-87B9-0EE949BEAB3A}" destId="{0AE78CEA-C7EF-48F4-88A5-5555557E4411}" srcOrd="6" destOrd="0" parTransId="{4E05E9C5-BFF9-46C1-8358-4AE369A9ED4D}" sibTransId="{9D4EA9BF-040D-4D05-B7C2-78BEF62FA98F}"/>
    <dgm:cxn modelId="{375F33C9-26D1-4BFD-ADBF-271A89E9BEFD}" srcId="{8931B0B1-4172-491F-9BE7-B29CFC233CB3}" destId="{D86A5B90-ECB5-418E-B870-2D714DA3F679}" srcOrd="4" destOrd="0" parTransId="{6D447A11-77D5-48E4-9011-C58AE228BF0C}" sibTransId="{6292F5AB-A752-4BB6-A947-0B813F00C28A}"/>
    <dgm:cxn modelId="{B71E4A0A-875A-42F9-BE90-AECF785FC474}" type="presOf" srcId="{70DFF2F3-3D4C-4FDE-A044-49B0010D313D}" destId="{AB667D20-BB79-4475-A679-E18ACBD296AE}" srcOrd="0" destOrd="5" presId="urn:microsoft.com/office/officeart/2005/8/layout/hList6"/>
    <dgm:cxn modelId="{402206F2-E647-42CB-87A1-6BE8378FC671}" type="presOf" srcId="{4DAADDA3-40D9-4B9A-BCD8-D4192390B73F}" destId="{A3BAD24D-73F7-497B-9460-EC3660BA1561}" srcOrd="0" destOrd="1" presId="urn:microsoft.com/office/officeart/2005/8/layout/hList6"/>
    <dgm:cxn modelId="{1ECD018E-24F4-4E6B-B3C4-4FD3F5E00EA0}" srcId="{AC6FAF8E-C049-4048-B4C9-3D76B648AEF3}" destId="{8B0A521F-6965-475D-8895-3AAA46777D15}" srcOrd="1" destOrd="0" parTransId="{3E4E468C-7261-4371-ADDB-487C34F6D8EA}" sibTransId="{3A292E59-C564-461F-A85C-1CC0982A8AF2}"/>
    <dgm:cxn modelId="{883003CA-8F23-4568-A52D-D8C3D7DF6384}" srcId="{CA3BF1E1-68E7-4E90-AF18-61E46700CBC9}" destId="{8931B0B1-4172-491F-9BE7-B29CFC233CB3}" srcOrd="0" destOrd="0" parTransId="{C3834C47-E602-481C-A1CF-2DF4E5601B0A}" sibTransId="{811A6703-F189-414E-AA6C-0F45A254999C}"/>
    <dgm:cxn modelId="{8FD37D61-A4F1-4C76-9A1B-C3E1498F24DB}" srcId="{8931B0B1-4172-491F-9BE7-B29CFC233CB3}" destId="{E8730D72-E419-47B2-ABB1-C9426FC3175C}" srcOrd="0" destOrd="0" parTransId="{2EE9AF14-9A17-433D-8507-B1BA6C7D51EE}" sibTransId="{76B059D0-0384-4EEE-A7FA-D5A1696A187B}"/>
    <dgm:cxn modelId="{579AA825-B065-411B-BCE5-FBC3404ECCEF}" type="presOf" srcId="{A9BEFCA7-A8BE-4103-B243-7942AA8AC462}" destId="{E53E01BA-C84B-4690-9AED-8D075C22E871}" srcOrd="0" destOrd="3" presId="urn:microsoft.com/office/officeart/2005/8/layout/hList6"/>
    <dgm:cxn modelId="{7D391A29-371A-48FA-A18D-45750A64721F}" srcId="{DEC2A32E-EA99-46DC-87B9-0EE949BEAB3A}" destId="{D7BBDBA7-B9A7-4D55-9318-7B22228652BC}" srcOrd="2" destOrd="0" parTransId="{21409533-C1D2-4317-A1A0-8274E6C0A34E}" sibTransId="{4E91230A-4C26-4E0F-8B64-189462011E63}"/>
    <dgm:cxn modelId="{49793855-EC81-4C9A-A9B7-AB1CB8962B9F}" type="presOf" srcId="{A45808CD-F743-4F60-828B-9449DBB02732}" destId="{AB667D20-BB79-4475-A679-E18ACBD296AE}" srcOrd="0" destOrd="1" presId="urn:microsoft.com/office/officeart/2005/8/layout/hList6"/>
    <dgm:cxn modelId="{61D08AA0-15F0-468D-BCD4-224DC6C92E98}" type="presOf" srcId="{8FB5A971-EA75-4524-BC1C-6E90AF00CDC0}" destId="{E53E01BA-C84B-4690-9AED-8D075C22E871}" srcOrd="0" destOrd="2" presId="urn:microsoft.com/office/officeart/2005/8/layout/hList6"/>
    <dgm:cxn modelId="{D6806993-F675-4D48-82A9-870614908E12}" type="presOf" srcId="{B54D5EE5-4A6D-4378-A838-B0BC2215C54C}" destId="{AB667D20-BB79-4475-A679-E18ACBD296AE}" srcOrd="0" destOrd="4" presId="urn:microsoft.com/office/officeart/2005/8/layout/hList6"/>
    <dgm:cxn modelId="{9A8D9A3F-00F9-43AB-927C-9E404F636C4E}" type="presOf" srcId="{C2F6893A-A853-4EEB-B150-3AA332CC96C1}" destId="{E53E01BA-C84B-4690-9AED-8D075C22E871}" srcOrd="0" destOrd="4" presId="urn:microsoft.com/office/officeart/2005/8/layout/hList6"/>
    <dgm:cxn modelId="{7E271BD5-B26D-434C-97A0-FF04E952F45D}" type="presOf" srcId="{AC6FAF8E-C049-4048-B4C9-3D76B648AEF3}" destId="{A3BAD24D-73F7-497B-9460-EC3660BA1561}" srcOrd="0" destOrd="0" presId="urn:microsoft.com/office/officeart/2005/8/layout/hList6"/>
    <dgm:cxn modelId="{BAA979FF-6862-4EAE-B642-A0C6B4387E8D}" srcId="{AC6FAF8E-C049-4048-B4C9-3D76B648AEF3}" destId="{03676D3C-C5A8-43EF-AA76-E865AE7A3B63}" srcOrd="2" destOrd="0" parTransId="{87B4E623-038A-4DFD-B897-1B5643AB9396}" sibTransId="{2CB0C9D6-4290-499A-BFA2-9813B0999B5A}"/>
    <dgm:cxn modelId="{8EC1A776-A4A4-480A-B302-D8EA3C94161A}" type="presParOf" srcId="{A715D005-9817-4F5D-83CD-F61D2479884E}" destId="{E53E01BA-C84B-4690-9AED-8D075C22E871}" srcOrd="0" destOrd="0" presId="urn:microsoft.com/office/officeart/2005/8/layout/hList6"/>
    <dgm:cxn modelId="{9C884BAA-0579-4D9A-8036-52F494CCBB2E}" type="presParOf" srcId="{A715D005-9817-4F5D-83CD-F61D2479884E}" destId="{6EA86949-6F58-4731-B4EC-8A72C556C486}" srcOrd="1" destOrd="0" presId="urn:microsoft.com/office/officeart/2005/8/layout/hList6"/>
    <dgm:cxn modelId="{C6ABF92F-3023-47FA-B5AF-A53B3306B983}" type="presParOf" srcId="{A715D005-9817-4F5D-83CD-F61D2479884E}" destId="{AB667D20-BB79-4475-A679-E18ACBD296AE}" srcOrd="2" destOrd="0" presId="urn:microsoft.com/office/officeart/2005/8/layout/hList6"/>
    <dgm:cxn modelId="{DA324C30-034C-43D9-A605-C44F2F16FC4E}" type="presParOf" srcId="{A715D005-9817-4F5D-83CD-F61D2479884E}" destId="{7540648A-B636-4C8C-A29A-C94C45949713}" srcOrd="3" destOrd="0" presId="urn:microsoft.com/office/officeart/2005/8/layout/hList6"/>
    <dgm:cxn modelId="{E6C25C60-E1C9-4CD5-B231-6C681265A1E3}" type="presParOf" srcId="{A715D005-9817-4F5D-83CD-F61D2479884E}" destId="{A3BAD24D-73F7-497B-9460-EC3660BA1561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AEDEA2-3158-4B75-B1D6-29C5F3C6F4F6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20510ED0-7418-4178-B63F-2610E11AC369}">
      <dgm:prSet phldrT="[Text]"/>
      <dgm:spPr/>
      <dgm:t>
        <a:bodyPr/>
        <a:lstStyle/>
        <a:p>
          <a:r>
            <a:rPr lang="en-IN" dirty="0" smtClean="0"/>
            <a:t>IND AS 113</a:t>
          </a:r>
          <a:endParaRPr lang="en-IN" dirty="0"/>
        </a:p>
      </dgm:t>
    </dgm:pt>
    <dgm:pt modelId="{7B46D159-1A07-4523-8C59-E70B620247A0}" type="parTrans" cxnId="{A4DC2534-97C0-4C93-8DA8-B66278765C81}">
      <dgm:prSet/>
      <dgm:spPr/>
      <dgm:t>
        <a:bodyPr/>
        <a:lstStyle/>
        <a:p>
          <a:endParaRPr lang="en-IN"/>
        </a:p>
      </dgm:t>
    </dgm:pt>
    <dgm:pt modelId="{D286A1B2-C436-4982-9438-82C5977687D7}" type="sibTrans" cxnId="{A4DC2534-97C0-4C93-8DA8-B66278765C81}">
      <dgm:prSet/>
      <dgm:spPr/>
      <dgm:t>
        <a:bodyPr/>
        <a:lstStyle/>
        <a:p>
          <a:endParaRPr lang="en-IN"/>
        </a:p>
      </dgm:t>
    </dgm:pt>
    <dgm:pt modelId="{033FDD51-53C2-4641-B5CF-46A46BF9165A}">
      <dgm:prSet phldrT="[Text]"/>
      <dgm:spPr/>
      <dgm:t>
        <a:bodyPr/>
        <a:lstStyle/>
        <a:p>
          <a:r>
            <a:rPr lang="en-IN" dirty="0" smtClean="0"/>
            <a:t>IND AS 103</a:t>
          </a:r>
          <a:endParaRPr lang="en-IN" dirty="0"/>
        </a:p>
      </dgm:t>
    </dgm:pt>
    <dgm:pt modelId="{C0D44FE7-40C0-421B-8383-69F8CE4093D9}" type="parTrans" cxnId="{0535DA6F-EB51-4CB5-A1B8-9D4EAF906E99}">
      <dgm:prSet/>
      <dgm:spPr/>
      <dgm:t>
        <a:bodyPr/>
        <a:lstStyle/>
        <a:p>
          <a:endParaRPr lang="en-IN"/>
        </a:p>
      </dgm:t>
    </dgm:pt>
    <dgm:pt modelId="{625BEF77-4040-4734-B635-A19629F4AFE0}" type="sibTrans" cxnId="{0535DA6F-EB51-4CB5-A1B8-9D4EAF906E99}">
      <dgm:prSet/>
      <dgm:spPr/>
      <dgm:t>
        <a:bodyPr/>
        <a:lstStyle/>
        <a:p>
          <a:endParaRPr lang="en-IN"/>
        </a:p>
      </dgm:t>
    </dgm:pt>
    <dgm:pt modelId="{7458B04E-C7CC-4DE1-A65E-78E011F40BE7}">
      <dgm:prSet phldrT="[Text]"/>
      <dgm:spPr/>
      <dgm:t>
        <a:bodyPr/>
        <a:lstStyle/>
        <a:p>
          <a:r>
            <a:rPr lang="en-IN" dirty="0" smtClean="0"/>
            <a:t>IND AS 38</a:t>
          </a:r>
          <a:endParaRPr lang="en-IN" dirty="0"/>
        </a:p>
      </dgm:t>
    </dgm:pt>
    <dgm:pt modelId="{1FD20DA9-2747-45C1-83AF-90BE126BE26C}" type="parTrans" cxnId="{FAA77A76-63F3-48B1-A940-0947F25DDBD0}">
      <dgm:prSet/>
      <dgm:spPr/>
      <dgm:t>
        <a:bodyPr/>
        <a:lstStyle/>
        <a:p>
          <a:endParaRPr lang="en-IN"/>
        </a:p>
      </dgm:t>
    </dgm:pt>
    <dgm:pt modelId="{077CFF43-01B8-4094-9307-B0741BD90572}" type="sibTrans" cxnId="{FAA77A76-63F3-48B1-A940-0947F25DDBD0}">
      <dgm:prSet/>
      <dgm:spPr/>
      <dgm:t>
        <a:bodyPr/>
        <a:lstStyle/>
        <a:p>
          <a:endParaRPr lang="en-IN"/>
        </a:p>
      </dgm:t>
    </dgm:pt>
    <dgm:pt modelId="{DC1F8046-8A2C-427D-8E34-E20A5E2FC7D1}">
      <dgm:prSet phldrT="[Text]"/>
      <dgm:spPr/>
      <dgm:t>
        <a:bodyPr/>
        <a:lstStyle/>
        <a:p>
          <a:r>
            <a:rPr lang="en-IN" dirty="0" smtClean="0"/>
            <a:t>IND AS 16 </a:t>
          </a:r>
          <a:endParaRPr lang="en-IN" dirty="0"/>
        </a:p>
      </dgm:t>
    </dgm:pt>
    <dgm:pt modelId="{1B2E8AD9-8F43-46CC-9F46-B1F2A268E4BF}" type="parTrans" cxnId="{F247864F-763F-4C35-8A6A-AE2A1576A8BE}">
      <dgm:prSet/>
      <dgm:spPr/>
      <dgm:t>
        <a:bodyPr/>
        <a:lstStyle/>
        <a:p>
          <a:endParaRPr lang="en-IN"/>
        </a:p>
      </dgm:t>
    </dgm:pt>
    <dgm:pt modelId="{6C0074A9-7AE9-475F-822C-AF0FA2CF2917}" type="sibTrans" cxnId="{F247864F-763F-4C35-8A6A-AE2A1576A8BE}">
      <dgm:prSet/>
      <dgm:spPr/>
      <dgm:t>
        <a:bodyPr/>
        <a:lstStyle/>
        <a:p>
          <a:endParaRPr lang="en-IN"/>
        </a:p>
      </dgm:t>
    </dgm:pt>
    <dgm:pt modelId="{4C9EE44A-6922-4969-B7BF-526A1E265C24}">
      <dgm:prSet phldrT="[Text]"/>
      <dgm:spPr/>
      <dgm:t>
        <a:bodyPr/>
        <a:lstStyle/>
        <a:p>
          <a:r>
            <a:rPr lang="en-IN" dirty="0" smtClean="0"/>
            <a:t>IND AS 36</a:t>
          </a:r>
          <a:endParaRPr lang="en-IN" dirty="0"/>
        </a:p>
      </dgm:t>
    </dgm:pt>
    <dgm:pt modelId="{7C85B3A7-AAE9-4EC6-B5F7-E0BA02B02CAB}" type="parTrans" cxnId="{5F746FC1-05CB-4EA1-9504-A3F5278B0E45}">
      <dgm:prSet/>
      <dgm:spPr/>
      <dgm:t>
        <a:bodyPr/>
        <a:lstStyle/>
        <a:p>
          <a:endParaRPr lang="en-IN"/>
        </a:p>
      </dgm:t>
    </dgm:pt>
    <dgm:pt modelId="{DD860443-D296-407C-B8E6-DE04133F363F}" type="sibTrans" cxnId="{5F746FC1-05CB-4EA1-9504-A3F5278B0E45}">
      <dgm:prSet/>
      <dgm:spPr/>
      <dgm:t>
        <a:bodyPr/>
        <a:lstStyle/>
        <a:p>
          <a:endParaRPr lang="en-IN"/>
        </a:p>
      </dgm:t>
    </dgm:pt>
    <dgm:pt modelId="{4D570556-C344-4B2F-B8AE-CB6F38DFD305}">
      <dgm:prSet phldrT="[Text]"/>
      <dgm:spPr/>
      <dgm:t>
        <a:bodyPr/>
        <a:lstStyle/>
        <a:p>
          <a:r>
            <a:rPr lang="en-IN" dirty="0" smtClean="0"/>
            <a:t>IND AS 40</a:t>
          </a:r>
          <a:endParaRPr lang="en-IN" dirty="0"/>
        </a:p>
      </dgm:t>
    </dgm:pt>
    <dgm:pt modelId="{BDCA00EE-20A7-42DF-9F7C-FD0313AA77E9}" type="parTrans" cxnId="{4577DF52-DF8F-4DF5-86FE-DA4CCD3C7A65}">
      <dgm:prSet/>
      <dgm:spPr/>
      <dgm:t>
        <a:bodyPr/>
        <a:lstStyle/>
        <a:p>
          <a:endParaRPr lang="en-IN"/>
        </a:p>
      </dgm:t>
    </dgm:pt>
    <dgm:pt modelId="{735673B4-27DF-4579-864F-43501CF4348B}" type="sibTrans" cxnId="{4577DF52-DF8F-4DF5-86FE-DA4CCD3C7A65}">
      <dgm:prSet/>
      <dgm:spPr/>
      <dgm:t>
        <a:bodyPr/>
        <a:lstStyle/>
        <a:p>
          <a:endParaRPr lang="en-IN"/>
        </a:p>
      </dgm:t>
    </dgm:pt>
    <dgm:pt modelId="{C189AFA4-0FA2-4760-B594-7E4C30222CF1}">
      <dgm:prSet phldrT="[Text]"/>
      <dgm:spPr/>
      <dgm:t>
        <a:bodyPr/>
        <a:lstStyle/>
        <a:p>
          <a:r>
            <a:rPr lang="en-IN" dirty="0" smtClean="0"/>
            <a:t>IND AS 102</a:t>
          </a:r>
          <a:endParaRPr lang="en-IN" dirty="0"/>
        </a:p>
      </dgm:t>
    </dgm:pt>
    <dgm:pt modelId="{BA100824-6BC8-433F-9422-0973D7BD5AD6}" type="parTrans" cxnId="{98FE733C-E2A0-48FB-8C0E-D16545753923}">
      <dgm:prSet/>
      <dgm:spPr/>
      <dgm:t>
        <a:bodyPr/>
        <a:lstStyle/>
        <a:p>
          <a:endParaRPr lang="en-IN"/>
        </a:p>
      </dgm:t>
    </dgm:pt>
    <dgm:pt modelId="{AB67F3C0-9473-442A-A882-E63A6006D971}" type="sibTrans" cxnId="{98FE733C-E2A0-48FB-8C0E-D16545753923}">
      <dgm:prSet/>
      <dgm:spPr/>
      <dgm:t>
        <a:bodyPr/>
        <a:lstStyle/>
        <a:p>
          <a:endParaRPr lang="en-IN"/>
        </a:p>
      </dgm:t>
    </dgm:pt>
    <dgm:pt modelId="{9343626A-5A5D-4103-8C21-8E11B85CBB74}">
      <dgm:prSet phldrT="[Text]"/>
      <dgm:spPr/>
      <dgm:t>
        <a:bodyPr/>
        <a:lstStyle/>
        <a:p>
          <a:r>
            <a:rPr lang="en-IN" dirty="0" smtClean="0"/>
            <a:t>IND AS 109</a:t>
          </a:r>
          <a:endParaRPr lang="en-IN" dirty="0"/>
        </a:p>
      </dgm:t>
    </dgm:pt>
    <dgm:pt modelId="{0FEA3CB6-67A4-4962-8E04-5755886D2BB7}" type="parTrans" cxnId="{3A695042-53A6-450D-8023-032A3A2190D0}">
      <dgm:prSet/>
      <dgm:spPr/>
      <dgm:t>
        <a:bodyPr/>
        <a:lstStyle/>
        <a:p>
          <a:endParaRPr lang="en-IN"/>
        </a:p>
      </dgm:t>
    </dgm:pt>
    <dgm:pt modelId="{19AE0CFE-216A-42F3-A7F1-53E78A147D03}" type="sibTrans" cxnId="{3A695042-53A6-450D-8023-032A3A2190D0}">
      <dgm:prSet/>
      <dgm:spPr/>
      <dgm:t>
        <a:bodyPr/>
        <a:lstStyle/>
        <a:p>
          <a:endParaRPr lang="en-IN"/>
        </a:p>
      </dgm:t>
    </dgm:pt>
    <dgm:pt modelId="{6B0E011E-D782-422D-989E-1F8C01313952}" type="pres">
      <dgm:prSet presAssocID="{0AAEDEA2-3158-4B75-B1D6-29C5F3C6F4F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24B3955A-331E-48F2-B45C-4510EA5F3260}" type="pres">
      <dgm:prSet presAssocID="{20510ED0-7418-4178-B63F-2610E11AC369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8EEEF48-C166-4D51-BBBC-1A33D6233F15}" type="pres">
      <dgm:prSet presAssocID="{D286A1B2-C436-4982-9438-82C5977687D7}" presName="sibTrans" presStyleCnt="0"/>
      <dgm:spPr/>
      <dgm:t>
        <a:bodyPr/>
        <a:lstStyle/>
        <a:p>
          <a:endParaRPr lang="en-IN"/>
        </a:p>
      </dgm:t>
    </dgm:pt>
    <dgm:pt modelId="{A5EE92CD-8D85-4708-BC8D-F8AB3ACCAC87}" type="pres">
      <dgm:prSet presAssocID="{033FDD51-53C2-4641-B5CF-46A46BF9165A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941CA88-A36C-43C7-B342-C63F4703F499}" type="pres">
      <dgm:prSet presAssocID="{625BEF77-4040-4734-B635-A19629F4AFE0}" presName="sibTrans" presStyleCnt="0"/>
      <dgm:spPr/>
      <dgm:t>
        <a:bodyPr/>
        <a:lstStyle/>
        <a:p>
          <a:endParaRPr lang="en-IN"/>
        </a:p>
      </dgm:t>
    </dgm:pt>
    <dgm:pt modelId="{475A8FC3-0DC0-442B-A651-47EC07176E00}" type="pres">
      <dgm:prSet presAssocID="{7458B04E-C7CC-4DE1-A65E-78E011F40BE7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66B37BB-3AAE-46B8-A34E-570788AA524D}" type="pres">
      <dgm:prSet presAssocID="{077CFF43-01B8-4094-9307-B0741BD90572}" presName="sibTrans" presStyleCnt="0"/>
      <dgm:spPr/>
      <dgm:t>
        <a:bodyPr/>
        <a:lstStyle/>
        <a:p>
          <a:endParaRPr lang="en-IN"/>
        </a:p>
      </dgm:t>
    </dgm:pt>
    <dgm:pt modelId="{CEF14497-1BAE-4096-8ADA-C50A042E0E7A}" type="pres">
      <dgm:prSet presAssocID="{DC1F8046-8A2C-427D-8E34-E20A5E2FC7D1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8FD2468-11BB-4D68-B053-B7E7F0B5A271}" type="pres">
      <dgm:prSet presAssocID="{6C0074A9-7AE9-475F-822C-AF0FA2CF2917}" presName="sibTrans" presStyleCnt="0"/>
      <dgm:spPr/>
      <dgm:t>
        <a:bodyPr/>
        <a:lstStyle/>
        <a:p>
          <a:endParaRPr lang="en-IN"/>
        </a:p>
      </dgm:t>
    </dgm:pt>
    <dgm:pt modelId="{E0CE1DC0-AE62-4E24-A252-AAC0D4E0033B}" type="pres">
      <dgm:prSet presAssocID="{4C9EE44A-6922-4969-B7BF-526A1E265C24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2DB7A01-DE1D-4E7E-826B-6A9B26500F69}" type="pres">
      <dgm:prSet presAssocID="{DD860443-D296-407C-B8E6-DE04133F363F}" presName="sibTrans" presStyleCnt="0"/>
      <dgm:spPr/>
      <dgm:t>
        <a:bodyPr/>
        <a:lstStyle/>
        <a:p>
          <a:endParaRPr lang="en-IN"/>
        </a:p>
      </dgm:t>
    </dgm:pt>
    <dgm:pt modelId="{49F24CCD-E52F-4117-9DDB-7EE62C6EBE89}" type="pres">
      <dgm:prSet presAssocID="{4D570556-C344-4B2F-B8AE-CB6F38DFD305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520A8B1-685B-4EB6-BC0B-1100C44E9A0F}" type="pres">
      <dgm:prSet presAssocID="{735673B4-27DF-4579-864F-43501CF4348B}" presName="sibTrans" presStyleCnt="0"/>
      <dgm:spPr/>
      <dgm:t>
        <a:bodyPr/>
        <a:lstStyle/>
        <a:p>
          <a:endParaRPr lang="en-IN"/>
        </a:p>
      </dgm:t>
    </dgm:pt>
    <dgm:pt modelId="{DB3690C3-68E5-4AC7-BB9D-42F14FA5CCCF}" type="pres">
      <dgm:prSet presAssocID="{C189AFA4-0FA2-4760-B594-7E4C30222CF1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1851B55-FD3D-492A-8B3F-514C172C3BDB}" type="pres">
      <dgm:prSet presAssocID="{AB67F3C0-9473-442A-A882-E63A6006D971}" presName="sibTrans" presStyleCnt="0"/>
      <dgm:spPr/>
      <dgm:t>
        <a:bodyPr/>
        <a:lstStyle/>
        <a:p>
          <a:endParaRPr lang="en-IN"/>
        </a:p>
      </dgm:t>
    </dgm:pt>
    <dgm:pt modelId="{1269A99F-C63F-440E-B598-A7EA2EAF32D7}" type="pres">
      <dgm:prSet presAssocID="{9343626A-5A5D-4103-8C21-8E11B85CBB74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FAA77A76-63F3-48B1-A940-0947F25DDBD0}" srcId="{0AAEDEA2-3158-4B75-B1D6-29C5F3C6F4F6}" destId="{7458B04E-C7CC-4DE1-A65E-78E011F40BE7}" srcOrd="2" destOrd="0" parTransId="{1FD20DA9-2747-45C1-83AF-90BE126BE26C}" sibTransId="{077CFF43-01B8-4094-9307-B0741BD90572}"/>
    <dgm:cxn modelId="{9073672B-4284-4981-8437-08A03204A939}" type="presOf" srcId="{4D570556-C344-4B2F-B8AE-CB6F38DFD305}" destId="{49F24CCD-E52F-4117-9DDB-7EE62C6EBE89}" srcOrd="0" destOrd="0" presId="urn:microsoft.com/office/officeart/2005/8/layout/default"/>
    <dgm:cxn modelId="{2ED8A437-69F8-4543-92AF-CFDEAC31199D}" type="presOf" srcId="{4C9EE44A-6922-4969-B7BF-526A1E265C24}" destId="{E0CE1DC0-AE62-4E24-A252-AAC0D4E0033B}" srcOrd="0" destOrd="0" presId="urn:microsoft.com/office/officeart/2005/8/layout/default"/>
    <dgm:cxn modelId="{F247864F-763F-4C35-8A6A-AE2A1576A8BE}" srcId="{0AAEDEA2-3158-4B75-B1D6-29C5F3C6F4F6}" destId="{DC1F8046-8A2C-427D-8E34-E20A5E2FC7D1}" srcOrd="3" destOrd="0" parTransId="{1B2E8AD9-8F43-46CC-9F46-B1F2A268E4BF}" sibTransId="{6C0074A9-7AE9-475F-822C-AF0FA2CF2917}"/>
    <dgm:cxn modelId="{4D84AF95-404F-403F-9839-5DFF620B023C}" type="presOf" srcId="{C189AFA4-0FA2-4760-B594-7E4C30222CF1}" destId="{DB3690C3-68E5-4AC7-BB9D-42F14FA5CCCF}" srcOrd="0" destOrd="0" presId="urn:microsoft.com/office/officeart/2005/8/layout/default"/>
    <dgm:cxn modelId="{98FE733C-E2A0-48FB-8C0E-D16545753923}" srcId="{0AAEDEA2-3158-4B75-B1D6-29C5F3C6F4F6}" destId="{C189AFA4-0FA2-4760-B594-7E4C30222CF1}" srcOrd="6" destOrd="0" parTransId="{BA100824-6BC8-433F-9422-0973D7BD5AD6}" sibTransId="{AB67F3C0-9473-442A-A882-E63A6006D971}"/>
    <dgm:cxn modelId="{5F746FC1-05CB-4EA1-9504-A3F5278B0E45}" srcId="{0AAEDEA2-3158-4B75-B1D6-29C5F3C6F4F6}" destId="{4C9EE44A-6922-4969-B7BF-526A1E265C24}" srcOrd="4" destOrd="0" parTransId="{7C85B3A7-AAE9-4EC6-B5F7-E0BA02B02CAB}" sibTransId="{DD860443-D296-407C-B8E6-DE04133F363F}"/>
    <dgm:cxn modelId="{0535DA6F-EB51-4CB5-A1B8-9D4EAF906E99}" srcId="{0AAEDEA2-3158-4B75-B1D6-29C5F3C6F4F6}" destId="{033FDD51-53C2-4641-B5CF-46A46BF9165A}" srcOrd="1" destOrd="0" parTransId="{C0D44FE7-40C0-421B-8383-69F8CE4093D9}" sibTransId="{625BEF77-4040-4734-B635-A19629F4AFE0}"/>
    <dgm:cxn modelId="{A4DC2534-97C0-4C93-8DA8-B66278765C81}" srcId="{0AAEDEA2-3158-4B75-B1D6-29C5F3C6F4F6}" destId="{20510ED0-7418-4178-B63F-2610E11AC369}" srcOrd="0" destOrd="0" parTransId="{7B46D159-1A07-4523-8C59-E70B620247A0}" sibTransId="{D286A1B2-C436-4982-9438-82C5977687D7}"/>
    <dgm:cxn modelId="{030FBECA-AD64-4F63-B4B1-17D6A677641C}" type="presOf" srcId="{033FDD51-53C2-4641-B5CF-46A46BF9165A}" destId="{A5EE92CD-8D85-4708-BC8D-F8AB3ACCAC87}" srcOrd="0" destOrd="0" presId="urn:microsoft.com/office/officeart/2005/8/layout/default"/>
    <dgm:cxn modelId="{B5514AB8-B1B8-4F59-BC12-EB44FB59FBA0}" type="presOf" srcId="{9343626A-5A5D-4103-8C21-8E11B85CBB74}" destId="{1269A99F-C63F-440E-B598-A7EA2EAF32D7}" srcOrd="0" destOrd="0" presId="urn:microsoft.com/office/officeart/2005/8/layout/default"/>
    <dgm:cxn modelId="{4577DF52-DF8F-4DF5-86FE-DA4CCD3C7A65}" srcId="{0AAEDEA2-3158-4B75-B1D6-29C5F3C6F4F6}" destId="{4D570556-C344-4B2F-B8AE-CB6F38DFD305}" srcOrd="5" destOrd="0" parTransId="{BDCA00EE-20A7-42DF-9F7C-FD0313AA77E9}" sibTransId="{735673B4-27DF-4579-864F-43501CF4348B}"/>
    <dgm:cxn modelId="{3A695042-53A6-450D-8023-032A3A2190D0}" srcId="{0AAEDEA2-3158-4B75-B1D6-29C5F3C6F4F6}" destId="{9343626A-5A5D-4103-8C21-8E11B85CBB74}" srcOrd="7" destOrd="0" parTransId="{0FEA3CB6-67A4-4962-8E04-5755886D2BB7}" sibTransId="{19AE0CFE-216A-42F3-A7F1-53E78A147D03}"/>
    <dgm:cxn modelId="{3B6BFCC3-F0BE-45E4-AFAD-4E74006316F1}" type="presOf" srcId="{DC1F8046-8A2C-427D-8E34-E20A5E2FC7D1}" destId="{CEF14497-1BAE-4096-8ADA-C50A042E0E7A}" srcOrd="0" destOrd="0" presId="urn:microsoft.com/office/officeart/2005/8/layout/default"/>
    <dgm:cxn modelId="{DC0412E1-A892-4891-B7D3-391F73279302}" type="presOf" srcId="{7458B04E-C7CC-4DE1-A65E-78E011F40BE7}" destId="{475A8FC3-0DC0-442B-A651-47EC07176E00}" srcOrd="0" destOrd="0" presId="urn:microsoft.com/office/officeart/2005/8/layout/default"/>
    <dgm:cxn modelId="{A59C3164-22C7-468C-A263-B88690C88442}" type="presOf" srcId="{0AAEDEA2-3158-4B75-B1D6-29C5F3C6F4F6}" destId="{6B0E011E-D782-422D-989E-1F8C01313952}" srcOrd="0" destOrd="0" presId="urn:microsoft.com/office/officeart/2005/8/layout/default"/>
    <dgm:cxn modelId="{35830AB1-4423-4194-A420-5ABEEED12ED9}" type="presOf" srcId="{20510ED0-7418-4178-B63F-2610E11AC369}" destId="{24B3955A-331E-48F2-B45C-4510EA5F3260}" srcOrd="0" destOrd="0" presId="urn:microsoft.com/office/officeart/2005/8/layout/default"/>
    <dgm:cxn modelId="{4DC6F7C5-A63B-4358-837E-572C31CEE8B4}" type="presParOf" srcId="{6B0E011E-D782-422D-989E-1F8C01313952}" destId="{24B3955A-331E-48F2-B45C-4510EA5F3260}" srcOrd="0" destOrd="0" presId="urn:microsoft.com/office/officeart/2005/8/layout/default"/>
    <dgm:cxn modelId="{635B96F9-B7E8-419E-B959-FF378584D274}" type="presParOf" srcId="{6B0E011E-D782-422D-989E-1F8C01313952}" destId="{08EEEF48-C166-4D51-BBBC-1A33D6233F15}" srcOrd="1" destOrd="0" presId="urn:microsoft.com/office/officeart/2005/8/layout/default"/>
    <dgm:cxn modelId="{A9FBC63E-6849-4B1B-A09E-CED4A1997040}" type="presParOf" srcId="{6B0E011E-D782-422D-989E-1F8C01313952}" destId="{A5EE92CD-8D85-4708-BC8D-F8AB3ACCAC87}" srcOrd="2" destOrd="0" presId="urn:microsoft.com/office/officeart/2005/8/layout/default"/>
    <dgm:cxn modelId="{F06F1DC7-356D-4FCC-8640-CF6FE92B9B68}" type="presParOf" srcId="{6B0E011E-D782-422D-989E-1F8C01313952}" destId="{B941CA88-A36C-43C7-B342-C63F4703F499}" srcOrd="3" destOrd="0" presId="urn:microsoft.com/office/officeart/2005/8/layout/default"/>
    <dgm:cxn modelId="{32D43C65-D80C-4FE9-8163-56A2A9C7D8ED}" type="presParOf" srcId="{6B0E011E-D782-422D-989E-1F8C01313952}" destId="{475A8FC3-0DC0-442B-A651-47EC07176E00}" srcOrd="4" destOrd="0" presId="urn:microsoft.com/office/officeart/2005/8/layout/default"/>
    <dgm:cxn modelId="{119B5997-939D-42E2-9C2B-27AF5AF583A4}" type="presParOf" srcId="{6B0E011E-D782-422D-989E-1F8C01313952}" destId="{166B37BB-3AAE-46B8-A34E-570788AA524D}" srcOrd="5" destOrd="0" presId="urn:microsoft.com/office/officeart/2005/8/layout/default"/>
    <dgm:cxn modelId="{B68035EC-525A-47F3-BACC-1E898B6878F0}" type="presParOf" srcId="{6B0E011E-D782-422D-989E-1F8C01313952}" destId="{CEF14497-1BAE-4096-8ADA-C50A042E0E7A}" srcOrd="6" destOrd="0" presId="urn:microsoft.com/office/officeart/2005/8/layout/default"/>
    <dgm:cxn modelId="{BE69F854-8EE0-4B96-9F73-4773EB851563}" type="presParOf" srcId="{6B0E011E-D782-422D-989E-1F8C01313952}" destId="{E8FD2468-11BB-4D68-B053-B7E7F0B5A271}" srcOrd="7" destOrd="0" presId="urn:microsoft.com/office/officeart/2005/8/layout/default"/>
    <dgm:cxn modelId="{34CC83BA-CF2F-4D69-9F4D-86C4FCF3AFCF}" type="presParOf" srcId="{6B0E011E-D782-422D-989E-1F8C01313952}" destId="{E0CE1DC0-AE62-4E24-A252-AAC0D4E0033B}" srcOrd="8" destOrd="0" presId="urn:microsoft.com/office/officeart/2005/8/layout/default"/>
    <dgm:cxn modelId="{833CC201-28B8-4C65-A54E-C42EC38E9666}" type="presParOf" srcId="{6B0E011E-D782-422D-989E-1F8C01313952}" destId="{C2DB7A01-DE1D-4E7E-826B-6A9B26500F69}" srcOrd="9" destOrd="0" presId="urn:microsoft.com/office/officeart/2005/8/layout/default"/>
    <dgm:cxn modelId="{77FA3136-130E-4A1E-B7D5-05CE0DBD3694}" type="presParOf" srcId="{6B0E011E-D782-422D-989E-1F8C01313952}" destId="{49F24CCD-E52F-4117-9DDB-7EE62C6EBE89}" srcOrd="10" destOrd="0" presId="urn:microsoft.com/office/officeart/2005/8/layout/default"/>
    <dgm:cxn modelId="{D0E9F0CF-F921-48FE-AE63-BF08BF9C2DDC}" type="presParOf" srcId="{6B0E011E-D782-422D-989E-1F8C01313952}" destId="{D520A8B1-685B-4EB6-BC0B-1100C44E9A0F}" srcOrd="11" destOrd="0" presId="urn:microsoft.com/office/officeart/2005/8/layout/default"/>
    <dgm:cxn modelId="{616F9641-E987-4ECD-BDF7-262A2E7E8E2E}" type="presParOf" srcId="{6B0E011E-D782-422D-989E-1F8C01313952}" destId="{DB3690C3-68E5-4AC7-BB9D-42F14FA5CCCF}" srcOrd="12" destOrd="0" presId="urn:microsoft.com/office/officeart/2005/8/layout/default"/>
    <dgm:cxn modelId="{D40822D6-53F2-4D7E-8EB8-7F59BB61AC16}" type="presParOf" srcId="{6B0E011E-D782-422D-989E-1F8C01313952}" destId="{11851B55-FD3D-492A-8B3F-514C172C3BDB}" srcOrd="13" destOrd="0" presId="urn:microsoft.com/office/officeart/2005/8/layout/default"/>
    <dgm:cxn modelId="{6CF96EEA-B103-43EB-8F9A-3802E51F9E3E}" type="presParOf" srcId="{6B0E011E-D782-422D-989E-1F8C01313952}" destId="{1269A99F-C63F-440E-B598-A7EA2EAF32D7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EF4C70-0988-4FCE-A574-8D1B64C48AF3}">
      <dsp:nvSpPr>
        <dsp:cNvPr id="0" name=""/>
        <dsp:cNvSpPr/>
      </dsp:nvSpPr>
      <dsp:spPr>
        <a:xfrm>
          <a:off x="648071" y="0"/>
          <a:ext cx="7344816" cy="40640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6E4A192-A9AD-49BB-B387-40502C492E3A}">
      <dsp:nvSpPr>
        <dsp:cNvPr id="0" name=""/>
        <dsp:cNvSpPr/>
      </dsp:nvSpPr>
      <dsp:spPr>
        <a:xfrm>
          <a:off x="4219" y="1219199"/>
          <a:ext cx="941729" cy="16256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200" kern="1200" dirty="0" smtClean="0"/>
            <a:t>1957</a:t>
          </a:r>
          <a:endParaRPr lang="en-IN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200" kern="1200" dirty="0" smtClean="0"/>
            <a:t>Wealth Tax Rules </a:t>
          </a:r>
          <a:endParaRPr lang="en-IN" sz="1200" kern="1200" dirty="0"/>
        </a:p>
      </dsp:txBody>
      <dsp:txXfrm>
        <a:off x="50190" y="1265170"/>
        <a:ext cx="849787" cy="1533658"/>
      </dsp:txXfrm>
    </dsp:sp>
    <dsp:sp modelId="{4D7E2C5A-E3F3-4988-AC13-BEF580FA055C}">
      <dsp:nvSpPr>
        <dsp:cNvPr id="0" name=""/>
        <dsp:cNvSpPr/>
      </dsp:nvSpPr>
      <dsp:spPr>
        <a:xfrm>
          <a:off x="1102903" y="1219199"/>
          <a:ext cx="941729" cy="1625600"/>
        </a:xfrm>
        <a:prstGeom prst="roundRect">
          <a:avLst/>
        </a:prstGeom>
        <a:gradFill rotWithShape="0">
          <a:gsLst>
            <a:gs pos="0">
              <a:schemeClr val="accent2">
                <a:hueOff val="668788"/>
                <a:satOff val="-834"/>
                <a:lumOff val="196"/>
                <a:alphaOff val="0"/>
                <a:shade val="51000"/>
                <a:satMod val="130000"/>
              </a:schemeClr>
            </a:gs>
            <a:gs pos="80000">
              <a:schemeClr val="accent2">
                <a:hueOff val="668788"/>
                <a:satOff val="-834"/>
                <a:lumOff val="196"/>
                <a:alphaOff val="0"/>
                <a:shade val="93000"/>
                <a:satMod val="130000"/>
              </a:schemeClr>
            </a:gs>
            <a:gs pos="100000">
              <a:schemeClr val="accent2">
                <a:hueOff val="668788"/>
                <a:satOff val="-834"/>
                <a:lumOff val="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200" kern="1200" dirty="0" smtClean="0"/>
            <a:t>1990</a:t>
          </a:r>
          <a:endParaRPr lang="en-IN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200" kern="1200" dirty="0" smtClean="0"/>
            <a:t>CCI Fixed Pricing –NAV, PECV, MV(Listed)</a:t>
          </a:r>
          <a:endParaRPr lang="en-IN" sz="1200" kern="1200" dirty="0"/>
        </a:p>
      </dsp:txBody>
      <dsp:txXfrm>
        <a:off x="1148874" y="1265170"/>
        <a:ext cx="849787" cy="1533658"/>
      </dsp:txXfrm>
    </dsp:sp>
    <dsp:sp modelId="{EAF4DAC5-25B3-47FD-98B1-001F25B7F008}">
      <dsp:nvSpPr>
        <dsp:cNvPr id="0" name=""/>
        <dsp:cNvSpPr/>
      </dsp:nvSpPr>
      <dsp:spPr>
        <a:xfrm>
          <a:off x="2201588" y="1219199"/>
          <a:ext cx="941729" cy="1625600"/>
        </a:xfrm>
        <a:prstGeom prst="roundRect">
          <a:avLst/>
        </a:prstGeom>
        <a:gradFill rotWithShape="0">
          <a:gsLst>
            <a:gs pos="0">
              <a:schemeClr val="accent2">
                <a:hueOff val="1337577"/>
                <a:satOff val="-1668"/>
                <a:lumOff val="392"/>
                <a:alphaOff val="0"/>
                <a:shade val="51000"/>
                <a:satMod val="130000"/>
              </a:schemeClr>
            </a:gs>
            <a:gs pos="80000">
              <a:schemeClr val="accent2">
                <a:hueOff val="1337577"/>
                <a:satOff val="-1668"/>
                <a:lumOff val="392"/>
                <a:alphaOff val="0"/>
                <a:shade val="93000"/>
                <a:satMod val="130000"/>
              </a:schemeClr>
            </a:gs>
            <a:gs pos="100000">
              <a:schemeClr val="accent2">
                <a:hueOff val="1337577"/>
                <a:satOff val="-1668"/>
                <a:lumOff val="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200" kern="1200" dirty="0" smtClean="0"/>
            <a:t>1992</a:t>
          </a:r>
          <a:endParaRPr lang="en-IN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200" kern="1200" dirty="0" smtClean="0"/>
            <a:t>SEBI- IPO Pricing via MB</a:t>
          </a:r>
          <a:endParaRPr lang="en-IN" sz="1200" kern="1200" dirty="0"/>
        </a:p>
      </dsp:txBody>
      <dsp:txXfrm>
        <a:off x="2247559" y="1265170"/>
        <a:ext cx="849787" cy="1533658"/>
      </dsp:txXfrm>
    </dsp:sp>
    <dsp:sp modelId="{C746C309-15C3-4C9F-AD1E-67B16FAB663C}">
      <dsp:nvSpPr>
        <dsp:cNvPr id="0" name=""/>
        <dsp:cNvSpPr/>
      </dsp:nvSpPr>
      <dsp:spPr>
        <a:xfrm>
          <a:off x="3300272" y="1219199"/>
          <a:ext cx="941729" cy="1625600"/>
        </a:xfrm>
        <a:prstGeom prst="roundRect">
          <a:avLst/>
        </a:prstGeom>
        <a:gradFill rotWithShape="0">
          <a:gsLst>
            <a:gs pos="0">
              <a:schemeClr val="accent2">
                <a:hueOff val="2006365"/>
                <a:satOff val="-2502"/>
                <a:lumOff val="588"/>
                <a:alphaOff val="0"/>
                <a:shade val="51000"/>
                <a:satMod val="130000"/>
              </a:schemeClr>
            </a:gs>
            <a:gs pos="80000">
              <a:schemeClr val="accent2">
                <a:hueOff val="2006365"/>
                <a:satOff val="-2502"/>
                <a:lumOff val="588"/>
                <a:alphaOff val="0"/>
                <a:shade val="93000"/>
                <a:satMod val="130000"/>
              </a:schemeClr>
            </a:gs>
            <a:gs pos="100000">
              <a:schemeClr val="accent2">
                <a:hueOff val="2006365"/>
                <a:satOff val="-2502"/>
                <a:lumOff val="58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200" kern="1200" dirty="0" smtClean="0"/>
            <a:t>1994-99</a:t>
          </a:r>
          <a:endParaRPr lang="en-IN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200" kern="1200" dirty="0" smtClean="0"/>
            <a:t>ICAI Technical Guide on Valuation</a:t>
          </a:r>
          <a:endParaRPr lang="en-IN" sz="1200" kern="1200" dirty="0"/>
        </a:p>
      </dsp:txBody>
      <dsp:txXfrm>
        <a:off x="3346243" y="1265170"/>
        <a:ext cx="849787" cy="1533658"/>
      </dsp:txXfrm>
    </dsp:sp>
    <dsp:sp modelId="{DAC42862-1866-4195-A176-77201D459A6A}">
      <dsp:nvSpPr>
        <dsp:cNvPr id="0" name=""/>
        <dsp:cNvSpPr/>
      </dsp:nvSpPr>
      <dsp:spPr>
        <a:xfrm>
          <a:off x="4398957" y="1219199"/>
          <a:ext cx="941729" cy="1625600"/>
        </a:xfrm>
        <a:prstGeom prst="roundRect">
          <a:avLst/>
        </a:prstGeom>
        <a:gradFill rotWithShape="0">
          <a:gsLst>
            <a:gs pos="0">
              <a:schemeClr val="accent2">
                <a:hueOff val="2675154"/>
                <a:satOff val="-3337"/>
                <a:lumOff val="785"/>
                <a:alphaOff val="0"/>
                <a:shade val="51000"/>
                <a:satMod val="130000"/>
              </a:schemeClr>
            </a:gs>
            <a:gs pos="80000">
              <a:schemeClr val="accent2">
                <a:hueOff val="2675154"/>
                <a:satOff val="-3337"/>
                <a:lumOff val="785"/>
                <a:alphaOff val="0"/>
                <a:shade val="93000"/>
                <a:satMod val="130000"/>
              </a:schemeClr>
            </a:gs>
            <a:gs pos="100000">
              <a:schemeClr val="accent2">
                <a:hueOff val="2675154"/>
                <a:satOff val="-3337"/>
                <a:lumOff val="78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200" kern="1200" dirty="0" smtClean="0"/>
            <a:t>2010-2014</a:t>
          </a:r>
          <a:endParaRPr lang="en-IN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200" kern="1200" dirty="0" smtClean="0"/>
            <a:t>RBI FDI Valuations via DFCF Method</a:t>
          </a:r>
          <a:endParaRPr lang="en-IN" sz="1200" kern="1200" dirty="0"/>
        </a:p>
      </dsp:txBody>
      <dsp:txXfrm>
        <a:off x="4444928" y="1265170"/>
        <a:ext cx="849787" cy="1533658"/>
      </dsp:txXfrm>
    </dsp:sp>
    <dsp:sp modelId="{8DB2B1F0-F83F-458E-B8F1-E3B8DBA19B11}">
      <dsp:nvSpPr>
        <dsp:cNvPr id="0" name=""/>
        <dsp:cNvSpPr/>
      </dsp:nvSpPr>
      <dsp:spPr>
        <a:xfrm>
          <a:off x="5497642" y="1219199"/>
          <a:ext cx="941729" cy="1625600"/>
        </a:xfrm>
        <a:prstGeom prst="roundRect">
          <a:avLst/>
        </a:prstGeom>
        <a:gradFill rotWithShape="0">
          <a:gsLst>
            <a:gs pos="0">
              <a:schemeClr val="accent2">
                <a:hueOff val="3343942"/>
                <a:satOff val="-4171"/>
                <a:lumOff val="981"/>
                <a:alphaOff val="0"/>
                <a:shade val="51000"/>
                <a:satMod val="130000"/>
              </a:schemeClr>
            </a:gs>
            <a:gs pos="80000">
              <a:schemeClr val="accent2">
                <a:hueOff val="3343942"/>
                <a:satOff val="-4171"/>
                <a:lumOff val="981"/>
                <a:alphaOff val="0"/>
                <a:shade val="93000"/>
                <a:satMod val="130000"/>
              </a:schemeClr>
            </a:gs>
            <a:gs pos="100000">
              <a:schemeClr val="accent2">
                <a:hueOff val="3343942"/>
                <a:satOff val="-4171"/>
                <a:lumOff val="98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200" kern="1200" dirty="0" smtClean="0"/>
            <a:t>2009-2010</a:t>
          </a:r>
          <a:endParaRPr lang="en-IN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200" kern="1200" dirty="0" smtClean="0"/>
            <a:t>Income Tax Issued Valuation for transfer of shares and  ESOPs</a:t>
          </a:r>
          <a:endParaRPr lang="en-IN" sz="1200" kern="1200" dirty="0"/>
        </a:p>
      </dsp:txBody>
      <dsp:txXfrm>
        <a:off x="5543613" y="1265170"/>
        <a:ext cx="849787" cy="1533658"/>
      </dsp:txXfrm>
    </dsp:sp>
    <dsp:sp modelId="{985A3A80-29B1-4818-A326-66B900F42B14}">
      <dsp:nvSpPr>
        <dsp:cNvPr id="0" name=""/>
        <dsp:cNvSpPr/>
      </dsp:nvSpPr>
      <dsp:spPr>
        <a:xfrm>
          <a:off x="6596326" y="1219199"/>
          <a:ext cx="941729" cy="1625600"/>
        </a:xfrm>
        <a:prstGeom prst="roundRect">
          <a:avLst/>
        </a:prstGeom>
        <a:gradFill rotWithShape="0">
          <a:gsLst>
            <a:gs pos="0">
              <a:schemeClr val="accent2">
                <a:hueOff val="4012731"/>
                <a:satOff val="-5005"/>
                <a:lumOff val="1177"/>
                <a:alphaOff val="0"/>
                <a:shade val="51000"/>
                <a:satMod val="130000"/>
              </a:schemeClr>
            </a:gs>
            <a:gs pos="80000">
              <a:schemeClr val="accent2">
                <a:hueOff val="4012731"/>
                <a:satOff val="-5005"/>
                <a:lumOff val="1177"/>
                <a:alphaOff val="0"/>
                <a:shade val="93000"/>
                <a:satMod val="130000"/>
              </a:schemeClr>
            </a:gs>
            <a:gs pos="100000">
              <a:schemeClr val="accent2">
                <a:hueOff val="4012731"/>
                <a:satOff val="-5005"/>
                <a:lumOff val="117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200" kern="1200" dirty="0" smtClean="0"/>
            <a:t>2013</a:t>
          </a:r>
          <a:endParaRPr lang="en-IN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200" kern="1200" dirty="0" smtClean="0"/>
            <a:t>Registered Valuation Rules</a:t>
          </a:r>
          <a:endParaRPr lang="en-IN" sz="1200" kern="1200" dirty="0"/>
        </a:p>
      </dsp:txBody>
      <dsp:txXfrm>
        <a:off x="6642297" y="1265170"/>
        <a:ext cx="849787" cy="1533658"/>
      </dsp:txXfrm>
    </dsp:sp>
    <dsp:sp modelId="{5D113C58-5813-4E75-9124-146D79433C80}">
      <dsp:nvSpPr>
        <dsp:cNvPr id="0" name=""/>
        <dsp:cNvSpPr/>
      </dsp:nvSpPr>
      <dsp:spPr>
        <a:xfrm>
          <a:off x="7695011" y="1219199"/>
          <a:ext cx="941729" cy="162560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200" kern="1200" dirty="0" smtClean="0"/>
            <a:t>2016</a:t>
          </a:r>
          <a:endParaRPr lang="en-IN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200" kern="1200" dirty="0" smtClean="0"/>
            <a:t>IND AS initially for listed companies then for others year wise</a:t>
          </a:r>
          <a:endParaRPr lang="en-IN" sz="1200" kern="1200" dirty="0"/>
        </a:p>
      </dsp:txBody>
      <dsp:txXfrm>
        <a:off x="7740982" y="1265170"/>
        <a:ext cx="849787" cy="15336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E01BA-C84B-4690-9AED-8D075C22E871}">
      <dsp:nvSpPr>
        <dsp:cNvPr id="0" name=""/>
        <dsp:cNvSpPr/>
      </dsp:nvSpPr>
      <dsp:spPr>
        <a:xfrm rot="16200000">
          <a:off x="-896093" y="896966"/>
          <a:ext cx="4064000" cy="2270066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2255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200" kern="1200" dirty="0" smtClean="0"/>
            <a:t>Transactional</a:t>
          </a:r>
          <a:endParaRPr lang="en-IN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Mergers</a:t>
          </a:r>
          <a:endParaRPr lang="en-I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Acquisitions</a:t>
          </a:r>
          <a:endParaRPr lang="en-I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Fund Raising</a:t>
          </a:r>
          <a:endParaRPr lang="en-I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Business Sale</a:t>
          </a:r>
          <a:endParaRPr lang="en-I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Voluntary assessments</a:t>
          </a:r>
          <a:endParaRPr lang="en-IN" sz="1700" kern="1200" dirty="0"/>
        </a:p>
      </dsp:txBody>
      <dsp:txXfrm rot="5400000">
        <a:off x="874" y="812799"/>
        <a:ext cx="2270066" cy="2438400"/>
      </dsp:txXfrm>
    </dsp:sp>
    <dsp:sp modelId="{AB667D20-BB79-4475-A679-E18ACBD296AE}">
      <dsp:nvSpPr>
        <dsp:cNvPr id="0" name=""/>
        <dsp:cNvSpPr/>
      </dsp:nvSpPr>
      <dsp:spPr>
        <a:xfrm rot="16200000">
          <a:off x="1544228" y="896966"/>
          <a:ext cx="4064000" cy="2270066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2255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200" kern="1200" dirty="0" smtClean="0"/>
            <a:t>Regulatory</a:t>
          </a:r>
          <a:endParaRPr lang="en-IN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RBI</a:t>
          </a:r>
          <a:endParaRPr lang="en-I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Income Tax</a:t>
          </a:r>
          <a:endParaRPr lang="en-I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SEBI</a:t>
          </a:r>
          <a:endParaRPr lang="en-I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Companies Act</a:t>
          </a:r>
          <a:endParaRPr lang="en-I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Stock Exchange</a:t>
          </a:r>
          <a:endParaRPr lang="en-I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IBC</a:t>
          </a:r>
          <a:endParaRPr lang="en-I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Courts</a:t>
          </a:r>
          <a:endParaRPr lang="en-IN" sz="1700" kern="1200" dirty="0"/>
        </a:p>
      </dsp:txBody>
      <dsp:txXfrm rot="5400000">
        <a:off x="2441195" y="812799"/>
        <a:ext cx="2270066" cy="2438400"/>
      </dsp:txXfrm>
    </dsp:sp>
    <dsp:sp modelId="{A3BAD24D-73F7-497B-9460-EC3660BA1561}">
      <dsp:nvSpPr>
        <dsp:cNvPr id="0" name=""/>
        <dsp:cNvSpPr/>
      </dsp:nvSpPr>
      <dsp:spPr>
        <a:xfrm rot="16200000">
          <a:off x="3984549" y="896966"/>
          <a:ext cx="4064000" cy="2270066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2255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200" kern="1200" dirty="0" smtClean="0"/>
            <a:t>Accounting</a:t>
          </a:r>
          <a:endParaRPr lang="en-IN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ESOPs</a:t>
          </a:r>
          <a:endParaRPr lang="en-I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Purchase Price allocations</a:t>
          </a:r>
          <a:endParaRPr lang="en-I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Impairments</a:t>
          </a:r>
          <a:endParaRPr lang="en-I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IND AS Fair Value</a:t>
          </a:r>
          <a:endParaRPr lang="en-IN" sz="1700" kern="1200" dirty="0"/>
        </a:p>
      </dsp:txBody>
      <dsp:txXfrm rot="5400000">
        <a:off x="4881516" y="812799"/>
        <a:ext cx="2270066" cy="2438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B3955A-331E-48F2-B45C-4510EA5F3260}">
      <dsp:nvSpPr>
        <dsp:cNvPr id="0" name=""/>
        <dsp:cNvSpPr/>
      </dsp:nvSpPr>
      <dsp:spPr>
        <a:xfrm>
          <a:off x="0" y="96374"/>
          <a:ext cx="1851290" cy="111077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100" kern="1200" dirty="0" smtClean="0"/>
            <a:t>IND AS 113</a:t>
          </a:r>
          <a:endParaRPr lang="en-IN" sz="3100" kern="1200" dirty="0"/>
        </a:p>
      </dsp:txBody>
      <dsp:txXfrm>
        <a:off x="0" y="96374"/>
        <a:ext cx="1851290" cy="1110773"/>
      </dsp:txXfrm>
    </dsp:sp>
    <dsp:sp modelId="{A5EE92CD-8D85-4708-BC8D-F8AB3ACCAC87}">
      <dsp:nvSpPr>
        <dsp:cNvPr id="0" name=""/>
        <dsp:cNvSpPr/>
      </dsp:nvSpPr>
      <dsp:spPr>
        <a:xfrm>
          <a:off x="2036419" y="96374"/>
          <a:ext cx="1851290" cy="111077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100" kern="1200" dirty="0" smtClean="0"/>
            <a:t>IND AS 103</a:t>
          </a:r>
          <a:endParaRPr lang="en-IN" sz="3100" kern="1200" dirty="0"/>
        </a:p>
      </dsp:txBody>
      <dsp:txXfrm>
        <a:off x="2036419" y="96374"/>
        <a:ext cx="1851290" cy="1110773"/>
      </dsp:txXfrm>
    </dsp:sp>
    <dsp:sp modelId="{475A8FC3-0DC0-442B-A651-47EC07176E00}">
      <dsp:nvSpPr>
        <dsp:cNvPr id="0" name=""/>
        <dsp:cNvSpPr/>
      </dsp:nvSpPr>
      <dsp:spPr>
        <a:xfrm>
          <a:off x="4072838" y="96374"/>
          <a:ext cx="1851290" cy="111077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100" kern="1200" dirty="0" smtClean="0"/>
            <a:t>IND AS 38</a:t>
          </a:r>
          <a:endParaRPr lang="en-IN" sz="3100" kern="1200" dirty="0"/>
        </a:p>
      </dsp:txBody>
      <dsp:txXfrm>
        <a:off x="4072838" y="96374"/>
        <a:ext cx="1851290" cy="1110773"/>
      </dsp:txXfrm>
    </dsp:sp>
    <dsp:sp modelId="{CEF14497-1BAE-4096-8ADA-C50A042E0E7A}">
      <dsp:nvSpPr>
        <dsp:cNvPr id="0" name=""/>
        <dsp:cNvSpPr/>
      </dsp:nvSpPr>
      <dsp:spPr>
        <a:xfrm>
          <a:off x="0" y="1392277"/>
          <a:ext cx="1851290" cy="111077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100" kern="1200" dirty="0" smtClean="0"/>
            <a:t>IND AS 16 </a:t>
          </a:r>
          <a:endParaRPr lang="en-IN" sz="3100" kern="1200" dirty="0"/>
        </a:p>
      </dsp:txBody>
      <dsp:txXfrm>
        <a:off x="0" y="1392277"/>
        <a:ext cx="1851290" cy="1110773"/>
      </dsp:txXfrm>
    </dsp:sp>
    <dsp:sp modelId="{E0CE1DC0-AE62-4E24-A252-AAC0D4E0033B}">
      <dsp:nvSpPr>
        <dsp:cNvPr id="0" name=""/>
        <dsp:cNvSpPr/>
      </dsp:nvSpPr>
      <dsp:spPr>
        <a:xfrm>
          <a:off x="2036419" y="1392277"/>
          <a:ext cx="1851290" cy="1110773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100" kern="1200" dirty="0" smtClean="0"/>
            <a:t>IND AS 36</a:t>
          </a:r>
          <a:endParaRPr lang="en-IN" sz="3100" kern="1200" dirty="0"/>
        </a:p>
      </dsp:txBody>
      <dsp:txXfrm>
        <a:off x="2036419" y="1392277"/>
        <a:ext cx="1851290" cy="1110773"/>
      </dsp:txXfrm>
    </dsp:sp>
    <dsp:sp modelId="{49F24CCD-E52F-4117-9DDB-7EE62C6EBE89}">
      <dsp:nvSpPr>
        <dsp:cNvPr id="0" name=""/>
        <dsp:cNvSpPr/>
      </dsp:nvSpPr>
      <dsp:spPr>
        <a:xfrm>
          <a:off x="4072838" y="1392277"/>
          <a:ext cx="1851290" cy="111077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100" kern="1200" dirty="0" smtClean="0"/>
            <a:t>IND AS 40</a:t>
          </a:r>
          <a:endParaRPr lang="en-IN" sz="3100" kern="1200" dirty="0"/>
        </a:p>
      </dsp:txBody>
      <dsp:txXfrm>
        <a:off x="4072838" y="1392277"/>
        <a:ext cx="1851290" cy="1110773"/>
      </dsp:txXfrm>
    </dsp:sp>
    <dsp:sp modelId="{DB3690C3-68E5-4AC7-BB9D-42F14FA5CCCF}">
      <dsp:nvSpPr>
        <dsp:cNvPr id="0" name=""/>
        <dsp:cNvSpPr/>
      </dsp:nvSpPr>
      <dsp:spPr>
        <a:xfrm>
          <a:off x="1018209" y="2688179"/>
          <a:ext cx="1851290" cy="111077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100" kern="1200" dirty="0" smtClean="0"/>
            <a:t>IND AS 102</a:t>
          </a:r>
          <a:endParaRPr lang="en-IN" sz="3100" kern="1200" dirty="0"/>
        </a:p>
      </dsp:txBody>
      <dsp:txXfrm>
        <a:off x="1018209" y="2688179"/>
        <a:ext cx="1851290" cy="1110773"/>
      </dsp:txXfrm>
    </dsp:sp>
    <dsp:sp modelId="{1269A99F-C63F-440E-B598-A7EA2EAF32D7}">
      <dsp:nvSpPr>
        <dsp:cNvPr id="0" name=""/>
        <dsp:cNvSpPr/>
      </dsp:nvSpPr>
      <dsp:spPr>
        <a:xfrm>
          <a:off x="3054628" y="2688179"/>
          <a:ext cx="1851290" cy="111077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100" kern="1200" dirty="0" smtClean="0"/>
            <a:t>IND AS 109</a:t>
          </a:r>
          <a:endParaRPr lang="en-IN" sz="3100" kern="1200" dirty="0"/>
        </a:p>
      </dsp:txBody>
      <dsp:txXfrm>
        <a:off x="3054628" y="2688179"/>
        <a:ext cx="1851290" cy="11107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6717E-DEBD-4C7F-8CB4-C92A41D0BAB5}" type="datetimeFigureOut">
              <a:rPr lang="en-IN" smtClean="0"/>
              <a:t>30-04-2019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DD824-710E-4BB7-8FEA-9F5F28750A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4647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2" descr="Image result for crest capital adviso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3087"/>
            <a:ext cx="2362019" cy="79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0003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9247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0106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2" descr="Image result for crest capital adviso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3087"/>
            <a:ext cx="2362019" cy="79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848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5165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5716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9719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4265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716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5494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729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0295A-C70F-4E8A-8263-FC7D860D6F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6144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382911"/>
            <a:ext cx="7772400" cy="1470025"/>
          </a:xfrm>
        </p:spPr>
        <p:txBody>
          <a:bodyPr>
            <a:normAutofit/>
          </a:bodyPr>
          <a:lstStyle/>
          <a:p>
            <a:r>
              <a:rPr lang="en-IN" dirty="0" smtClean="0"/>
              <a:t>CMAI RVO</a:t>
            </a:r>
            <a:br>
              <a:rPr lang="en-IN" dirty="0" smtClean="0"/>
            </a:br>
            <a:r>
              <a:rPr lang="en-IN" sz="2400" u="sng" dirty="0" smtClean="0"/>
              <a:t>Tuesday, April 30, 2019, Delhi</a:t>
            </a:r>
            <a:endParaRPr lang="en-IN" sz="3600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2852936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en-IN" sz="3600" dirty="0" smtClean="0">
                <a:solidFill>
                  <a:schemeClr val="tx1"/>
                </a:solidFill>
              </a:rPr>
              <a:t>on</a:t>
            </a:r>
          </a:p>
          <a:p>
            <a:r>
              <a:rPr lang="en-IN" sz="3600" spc="600" dirty="0">
                <a:solidFill>
                  <a:srgbClr val="FF0000"/>
                </a:solidFill>
              </a:rPr>
              <a:t>CONTINUING EDUCATION</a:t>
            </a:r>
          </a:p>
          <a:p>
            <a:r>
              <a:rPr lang="en-IN" sz="3600" spc="600" dirty="0" smtClean="0">
                <a:solidFill>
                  <a:srgbClr val="FF0000"/>
                </a:solidFill>
              </a:rPr>
              <a:t>PROGRAMME</a:t>
            </a:r>
            <a:endParaRPr lang="en-IN" sz="3600" spc="600" dirty="0">
              <a:solidFill>
                <a:srgbClr val="FF0000"/>
              </a:solidFill>
            </a:endParaRPr>
          </a:p>
        </p:txBody>
      </p:sp>
      <p:sp>
        <p:nvSpPr>
          <p:cNvPr id="4" name="Minus 3"/>
          <p:cNvSpPr/>
          <p:nvPr/>
        </p:nvSpPr>
        <p:spPr>
          <a:xfrm>
            <a:off x="-1548680" y="4509120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5940152" y="4869160"/>
            <a:ext cx="32823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spc="300" dirty="0" smtClean="0"/>
              <a:t>Gagan Ghai</a:t>
            </a:r>
          </a:p>
          <a:p>
            <a:r>
              <a:rPr lang="en-IN" spc="300" dirty="0" smtClean="0"/>
              <a:t>FCA, ACMA, CVA, FIV</a:t>
            </a:r>
          </a:p>
          <a:p>
            <a:r>
              <a:rPr lang="en-IN" spc="300" dirty="0" smtClean="0"/>
              <a:t>9899 522 635</a:t>
            </a:r>
            <a:endParaRPr lang="en-IN" dirty="0" smtClean="0"/>
          </a:p>
          <a:p>
            <a:r>
              <a:rPr lang="en-IN" dirty="0"/>
              <a:t>G</a:t>
            </a:r>
            <a:r>
              <a:rPr lang="en-IN" dirty="0" smtClean="0"/>
              <a:t>agan@crestcapitaladvisors.com</a:t>
            </a:r>
            <a:endParaRPr lang="en-IN" dirty="0"/>
          </a:p>
        </p:txBody>
      </p:sp>
      <p:sp>
        <p:nvSpPr>
          <p:cNvPr id="7" name="Minus 6"/>
          <p:cNvSpPr/>
          <p:nvPr/>
        </p:nvSpPr>
        <p:spPr>
          <a:xfrm>
            <a:off x="-1548680" y="1124744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751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44624"/>
            <a:ext cx="8229600" cy="850106"/>
          </a:xfrm>
        </p:spPr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Why Valuation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4" name="Minus 3"/>
          <p:cNvSpPr/>
          <p:nvPr/>
        </p:nvSpPr>
        <p:spPr>
          <a:xfrm>
            <a:off x="-1548680" y="6165304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Minus 4"/>
          <p:cNvSpPr/>
          <p:nvPr/>
        </p:nvSpPr>
        <p:spPr>
          <a:xfrm>
            <a:off x="-1548680" y="908720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10</a:t>
            </a:fld>
            <a:endParaRPr lang="en-IN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70660056"/>
              </p:ext>
            </p:extLst>
          </p:nvPr>
        </p:nvGraphicFramePr>
        <p:xfrm>
          <a:off x="1187624" y="1397000"/>
          <a:ext cx="71524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234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44624"/>
            <a:ext cx="8229600" cy="850106"/>
          </a:xfrm>
        </p:spPr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Companies Act 2013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4" name="Minus 3"/>
          <p:cNvSpPr/>
          <p:nvPr/>
        </p:nvSpPr>
        <p:spPr>
          <a:xfrm>
            <a:off x="-1548680" y="6165304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Minus 4"/>
          <p:cNvSpPr/>
          <p:nvPr/>
        </p:nvSpPr>
        <p:spPr>
          <a:xfrm>
            <a:off x="-1548680" y="908720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11</a:t>
            </a:fld>
            <a:endParaRPr lang="en-IN"/>
          </a:p>
        </p:txBody>
      </p:sp>
      <p:sp>
        <p:nvSpPr>
          <p:cNvPr id="10" name="Rectangle 9"/>
          <p:cNvSpPr/>
          <p:nvPr/>
        </p:nvSpPr>
        <p:spPr>
          <a:xfrm>
            <a:off x="381000" y="1124744"/>
            <a:ext cx="76962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Companies Act 2013 prescribes Valuation by a registered valuer under the following Sections: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/>
              <a:t>Section 62 (c) – Issue of shares on rights </a:t>
            </a:r>
            <a:r>
              <a:rPr lang="en-US" dirty="0" smtClean="0"/>
              <a:t>basis</a:t>
            </a:r>
          </a:p>
          <a:p>
            <a:r>
              <a:rPr lang="en-US" dirty="0" smtClean="0"/>
              <a:t>• </a:t>
            </a:r>
            <a:r>
              <a:rPr lang="en-US" dirty="0"/>
              <a:t>Section 192 (2) – Non cash transactions with </a:t>
            </a:r>
            <a:r>
              <a:rPr lang="en-US" dirty="0" smtClean="0"/>
              <a:t>Directors</a:t>
            </a:r>
          </a:p>
          <a:p>
            <a:r>
              <a:rPr lang="en-US" dirty="0" smtClean="0"/>
              <a:t>• </a:t>
            </a:r>
            <a:r>
              <a:rPr lang="en-US" dirty="0"/>
              <a:t>Section 230 – Compromise or arrangement with creditors and members </a:t>
            </a:r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/>
              <a:t>Section 236 – Purchase of minority </a:t>
            </a:r>
            <a:r>
              <a:rPr lang="en-US" dirty="0" smtClean="0"/>
              <a:t>shareholding</a:t>
            </a:r>
          </a:p>
          <a:p>
            <a:r>
              <a:rPr lang="en-US" dirty="0" smtClean="0"/>
              <a:t>• </a:t>
            </a:r>
            <a:r>
              <a:rPr lang="en-US" dirty="0"/>
              <a:t>Section 247- Registered </a:t>
            </a:r>
            <a:r>
              <a:rPr lang="en-US" dirty="0" smtClean="0"/>
              <a:t>Valuer</a:t>
            </a:r>
          </a:p>
          <a:p>
            <a:r>
              <a:rPr lang="en-US" dirty="0" smtClean="0"/>
              <a:t>• </a:t>
            </a:r>
            <a:r>
              <a:rPr lang="en-US" dirty="0"/>
              <a:t>Section 260- Valuation in respect of Shares and Assets to arrive at the Reserve Price for Company </a:t>
            </a:r>
            <a:r>
              <a:rPr lang="en-US" dirty="0" smtClean="0"/>
              <a:t>Administrator</a:t>
            </a:r>
          </a:p>
          <a:p>
            <a:r>
              <a:rPr lang="en-US" dirty="0" smtClean="0"/>
              <a:t>• </a:t>
            </a:r>
            <a:r>
              <a:rPr lang="en-US" dirty="0"/>
              <a:t>Section 281- Valuing assets for submission of the report by Company </a:t>
            </a:r>
            <a:r>
              <a:rPr lang="en-US" dirty="0" smtClean="0"/>
              <a:t>Liquidator</a:t>
            </a:r>
          </a:p>
          <a:p>
            <a:r>
              <a:rPr lang="en-US" dirty="0" smtClean="0"/>
              <a:t>• </a:t>
            </a:r>
            <a:r>
              <a:rPr lang="en-US" dirty="0"/>
              <a:t>Section 305- Report on Assets for declaration of solvency in case of the proposal to wind up voluntarily </a:t>
            </a:r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/>
              <a:t>Section 319- Valuing interest of any dissenting member under Power of Company Liquidator to accept shares etc., as consideration for sale of the property of the company</a:t>
            </a:r>
          </a:p>
        </p:txBody>
      </p:sp>
    </p:spTree>
    <p:extLst>
      <p:ext uri="{BB962C8B-B14F-4D97-AF65-F5344CB8AC3E}">
        <p14:creationId xmlns:p14="http://schemas.microsoft.com/office/powerpoint/2010/main" val="92507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44624"/>
            <a:ext cx="8229600" cy="850106"/>
          </a:xfrm>
        </p:spPr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SEBI Regulations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4" name="Minus 3"/>
          <p:cNvSpPr/>
          <p:nvPr/>
        </p:nvSpPr>
        <p:spPr>
          <a:xfrm>
            <a:off x="-1548680" y="6165304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Minus 4"/>
          <p:cNvSpPr/>
          <p:nvPr/>
        </p:nvSpPr>
        <p:spPr>
          <a:xfrm>
            <a:off x="-1548680" y="908720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12</a:t>
            </a:fld>
            <a:endParaRPr lang="en-IN"/>
          </a:p>
        </p:txBody>
      </p:sp>
      <p:sp>
        <p:nvSpPr>
          <p:cNvPr id="10" name="Rectangle 9"/>
          <p:cNvSpPr/>
          <p:nvPr/>
        </p:nvSpPr>
        <p:spPr>
          <a:xfrm>
            <a:off x="381000" y="1124744"/>
            <a:ext cx="76962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Takeover Code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Rights Issue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Direct Acquisition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Indirect Acquisition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Preferential Allotment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Listing Agreement opinions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Buyback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11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44624"/>
            <a:ext cx="8229600" cy="850106"/>
          </a:xfrm>
        </p:spPr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RBI Guidelines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4" name="Minus 3"/>
          <p:cNvSpPr/>
          <p:nvPr/>
        </p:nvSpPr>
        <p:spPr>
          <a:xfrm>
            <a:off x="-1548680" y="6165304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Minus 4"/>
          <p:cNvSpPr/>
          <p:nvPr/>
        </p:nvSpPr>
        <p:spPr>
          <a:xfrm>
            <a:off x="-1548680" y="908720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13</a:t>
            </a:fld>
            <a:endParaRPr lang="en-IN"/>
          </a:p>
        </p:txBody>
      </p:sp>
      <p:sp>
        <p:nvSpPr>
          <p:cNvPr id="10" name="Rectangle 9"/>
          <p:cNvSpPr/>
          <p:nvPr/>
        </p:nvSpPr>
        <p:spPr>
          <a:xfrm>
            <a:off x="381000" y="1298084"/>
            <a:ext cx="769620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Inbound Investments&gt; Internationally accepted method at arms length &gt; By CA/MB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Outbound investments&gt; Valuer discretion&gt; MB&gt;5mio USD, else CA</a:t>
            </a:r>
          </a:p>
        </p:txBody>
      </p:sp>
    </p:spTree>
    <p:extLst>
      <p:ext uri="{BB962C8B-B14F-4D97-AF65-F5344CB8AC3E}">
        <p14:creationId xmlns:p14="http://schemas.microsoft.com/office/powerpoint/2010/main" val="122170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44624"/>
            <a:ext cx="8229600" cy="850106"/>
          </a:xfrm>
        </p:spPr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Income Tax Act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4" name="Minus 3"/>
          <p:cNvSpPr/>
          <p:nvPr/>
        </p:nvSpPr>
        <p:spPr>
          <a:xfrm>
            <a:off x="-1548680" y="6165304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Minus 4"/>
          <p:cNvSpPr/>
          <p:nvPr/>
        </p:nvSpPr>
        <p:spPr>
          <a:xfrm>
            <a:off x="-1548680" y="908720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14</a:t>
            </a:fld>
            <a:endParaRPr lang="en-IN"/>
          </a:p>
        </p:txBody>
      </p:sp>
      <p:sp>
        <p:nvSpPr>
          <p:cNvPr id="10" name="Rectangle 9"/>
          <p:cNvSpPr/>
          <p:nvPr/>
        </p:nvSpPr>
        <p:spPr>
          <a:xfrm>
            <a:off x="381000" y="1298084"/>
            <a:ext cx="769620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Section 56 </a:t>
            </a:r>
            <a:r>
              <a:rPr lang="en-US" dirty="0" err="1" smtClean="0"/>
              <a:t>rw</a:t>
            </a:r>
            <a:r>
              <a:rPr lang="en-US" dirty="0" smtClean="0"/>
              <a:t> Rule 11UA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Transfer Pricing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6738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44624"/>
            <a:ext cx="8229600" cy="850106"/>
          </a:xfrm>
        </p:spPr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IND AS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4" name="Minus 3"/>
          <p:cNvSpPr/>
          <p:nvPr/>
        </p:nvSpPr>
        <p:spPr>
          <a:xfrm>
            <a:off x="-1548680" y="6165304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Minus 4"/>
          <p:cNvSpPr/>
          <p:nvPr/>
        </p:nvSpPr>
        <p:spPr>
          <a:xfrm>
            <a:off x="-1548680" y="908720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15</a:t>
            </a:fld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179512" y="1076543"/>
            <a:ext cx="87631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As accounting standards </a:t>
            </a:r>
            <a:r>
              <a:rPr lang="en-US" dirty="0" smtClean="0"/>
              <a:t>(IND AS) in </a:t>
            </a:r>
            <a:r>
              <a:rPr lang="en-US" dirty="0"/>
              <a:t>India are getting aligned to the international standards (IFRS), one of the most important changes </a:t>
            </a:r>
            <a:r>
              <a:rPr lang="en-US" dirty="0" smtClean="0"/>
              <a:t>faced by </a:t>
            </a:r>
            <a:r>
              <a:rPr lang="en-US" dirty="0"/>
              <a:t>Indian corporates is the use of fair value as a measurement base for valuing many of </a:t>
            </a:r>
            <a:r>
              <a:rPr lang="en-US" dirty="0" smtClean="0"/>
              <a:t>their </a:t>
            </a:r>
            <a:r>
              <a:rPr lang="en-US" dirty="0"/>
              <a:t>assets and liabilities. This can bring about a lot of volatility and subjectivity to financial statements. </a:t>
            </a:r>
            <a:endParaRPr lang="en-IN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853963062"/>
              </p:ext>
            </p:extLst>
          </p:nvPr>
        </p:nvGraphicFramePr>
        <p:xfrm>
          <a:off x="1600200" y="2276872"/>
          <a:ext cx="5924128" cy="3895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881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4048" y="5434136"/>
            <a:ext cx="4752528" cy="1235224"/>
          </a:xfrm>
        </p:spPr>
        <p:txBody>
          <a:bodyPr>
            <a:normAutofit fontScale="90000"/>
          </a:bodyPr>
          <a:lstStyle/>
          <a:p>
            <a:r>
              <a:rPr lang="en-IN" sz="16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</a:rPr>
              <a:t>Gagan Ghai</a:t>
            </a:r>
            <a:br>
              <a:rPr lang="en-IN" sz="16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</a:rPr>
            </a:br>
            <a:r>
              <a:rPr lang="en-IN" sz="16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</a:rPr>
              <a:t>9899522635</a:t>
            </a:r>
            <a:br>
              <a:rPr lang="en-IN" sz="16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</a:rPr>
            </a:br>
            <a:r>
              <a:rPr lang="en-IN" sz="16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</a:rPr>
              <a:t>Gagan@crestcapitaladvisors.com</a:t>
            </a:r>
            <a:br>
              <a:rPr lang="en-IN" sz="16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</a:rPr>
            </a:br>
            <a:r>
              <a:rPr lang="en-IN" sz="16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</a:rPr>
              <a:t>B-1, </a:t>
            </a:r>
            <a:r>
              <a:rPr lang="en-IN" sz="1600" dirty="0" err="1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</a:rPr>
              <a:t>Ansal</a:t>
            </a:r>
            <a:r>
              <a:rPr lang="en-IN" sz="16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</a:rPr>
              <a:t> Chambers-2, </a:t>
            </a:r>
            <a:r>
              <a:rPr lang="en-IN" sz="1600" dirty="0" err="1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</a:rPr>
              <a:t>Bhikaji</a:t>
            </a:r>
            <a:r>
              <a:rPr lang="en-IN" sz="16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</a:rPr>
              <a:t> </a:t>
            </a:r>
            <a:r>
              <a:rPr lang="en-IN" sz="1600" dirty="0" err="1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</a:rPr>
              <a:t>Cama</a:t>
            </a:r>
            <a:r>
              <a:rPr lang="en-IN" sz="16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</a:rPr>
              <a:t> </a:t>
            </a:r>
            <a:br>
              <a:rPr lang="en-IN" sz="16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</a:rPr>
            </a:br>
            <a:r>
              <a:rPr lang="en-IN" sz="16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</a:rPr>
              <a:t>Place, New </a:t>
            </a:r>
            <a:r>
              <a:rPr lang="en-IN" sz="16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</a:rPr>
              <a:t>Delhi</a:t>
            </a:r>
            <a:endParaRPr lang="en-IN" sz="1600" dirty="0">
              <a:solidFill>
                <a:schemeClr val="tx2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2040" y="1327994"/>
            <a:ext cx="3326160" cy="804862"/>
          </a:xfrm>
        </p:spPr>
        <p:txBody>
          <a:bodyPr>
            <a:noAutofit/>
          </a:bodyPr>
          <a:lstStyle/>
          <a:p>
            <a:r>
              <a:rPr lang="en-IN" u="sng" dirty="0" smtClean="0">
                <a:solidFill>
                  <a:srgbClr val="FF0000"/>
                </a:solidFill>
              </a:rPr>
              <a:t>Full Service Valuation firm since 2004.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&gt;Business</a:t>
            </a:r>
            <a:endParaRPr lang="en-IN" dirty="0">
              <a:solidFill>
                <a:srgbClr val="FF0000"/>
              </a:solidFill>
            </a:endParaRPr>
          </a:p>
          <a:p>
            <a:r>
              <a:rPr lang="en-IN" dirty="0" smtClean="0">
                <a:solidFill>
                  <a:srgbClr val="FF0000"/>
                </a:solidFill>
              </a:rPr>
              <a:t>&gt;Brands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&gt;Assets</a:t>
            </a:r>
          </a:p>
          <a:p>
            <a:endParaRPr lang="en-IN" dirty="0" smtClean="0">
              <a:solidFill>
                <a:srgbClr val="FF0000"/>
              </a:solidFill>
            </a:endParaRPr>
          </a:p>
          <a:p>
            <a:endParaRPr lang="en-IN" dirty="0">
              <a:solidFill>
                <a:srgbClr val="FF0000"/>
              </a:solidFill>
            </a:endParaRPr>
          </a:p>
          <a:p>
            <a:endParaRPr lang="en-IN" dirty="0" smtClean="0">
              <a:solidFill>
                <a:srgbClr val="FF0000"/>
              </a:solidFill>
            </a:endParaRPr>
          </a:p>
          <a:p>
            <a:endParaRPr lang="en-IN" dirty="0">
              <a:solidFill>
                <a:srgbClr val="FF0000"/>
              </a:solidFill>
            </a:endParaRPr>
          </a:p>
          <a:p>
            <a:endParaRPr lang="en-IN" dirty="0" smtClean="0">
              <a:solidFill>
                <a:srgbClr val="FF0000"/>
              </a:solidFill>
            </a:endParaRPr>
          </a:p>
          <a:p>
            <a:r>
              <a:rPr lang="en-IN" dirty="0" smtClean="0">
                <a:solidFill>
                  <a:srgbClr val="FF0000"/>
                </a:solidFill>
              </a:rPr>
              <a:t>New </a:t>
            </a:r>
            <a:r>
              <a:rPr lang="en-IN" dirty="0" smtClean="0">
                <a:solidFill>
                  <a:srgbClr val="FF0000"/>
                </a:solidFill>
              </a:rPr>
              <a:t>Delhi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Mumbai</a:t>
            </a:r>
          </a:p>
          <a:p>
            <a:r>
              <a:rPr lang="en-IN" dirty="0" err="1" smtClean="0">
                <a:solidFill>
                  <a:srgbClr val="FF0000"/>
                </a:solidFill>
              </a:rPr>
              <a:t>Kolkatta</a:t>
            </a:r>
            <a:endParaRPr lang="en-IN" dirty="0" smtClean="0">
              <a:solidFill>
                <a:srgbClr val="FF0000"/>
              </a:solidFill>
            </a:endParaRPr>
          </a:p>
          <a:p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10242" name="Picture 2" descr="Image result for thank yo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78818"/>
            <a:ext cx="4896544" cy="346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://crestcapitaladvisors.com/wp-content/themes/crest/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92570"/>
            <a:ext cx="4028515" cy="840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077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44624"/>
            <a:ext cx="8229600" cy="850106"/>
          </a:xfrm>
        </p:spPr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Key Pointers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IN" spc="300" dirty="0" smtClean="0"/>
              <a:t>Valuation Scenario</a:t>
            </a:r>
            <a:endParaRPr lang="en-IN" spc="300" dirty="0" smtClean="0"/>
          </a:p>
          <a:p>
            <a:pPr>
              <a:buFont typeface="Wingdings" pitchFamily="2" charset="2"/>
              <a:buChar char="v"/>
            </a:pPr>
            <a:r>
              <a:rPr lang="en-IN" spc="300" dirty="0" smtClean="0"/>
              <a:t>History</a:t>
            </a:r>
            <a:endParaRPr lang="en-IN" spc="300" dirty="0" smtClean="0"/>
          </a:p>
          <a:p>
            <a:pPr>
              <a:buFont typeface="Wingdings" pitchFamily="2" charset="2"/>
              <a:buChar char="v"/>
            </a:pPr>
            <a:r>
              <a:rPr lang="en-IN" spc="300" dirty="0" smtClean="0"/>
              <a:t>Importance</a:t>
            </a:r>
            <a:endParaRPr lang="en-IN" spc="300" dirty="0" smtClean="0"/>
          </a:p>
          <a:p>
            <a:pPr>
              <a:buFont typeface="Wingdings" pitchFamily="2" charset="2"/>
              <a:buChar char="v"/>
            </a:pPr>
            <a:r>
              <a:rPr lang="en-IN" spc="300" dirty="0" smtClean="0"/>
              <a:t>Statues</a:t>
            </a:r>
            <a:endParaRPr lang="en-IN" spc="300" dirty="0" smtClean="0"/>
          </a:p>
          <a:p>
            <a:pPr marL="0" indent="0">
              <a:buNone/>
            </a:pPr>
            <a:endParaRPr lang="en-IN" spc="300" dirty="0"/>
          </a:p>
        </p:txBody>
      </p:sp>
      <p:sp>
        <p:nvSpPr>
          <p:cNvPr id="4" name="Minus 3"/>
          <p:cNvSpPr/>
          <p:nvPr/>
        </p:nvSpPr>
        <p:spPr>
          <a:xfrm>
            <a:off x="-1548680" y="6165304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Minus 4"/>
          <p:cNvSpPr/>
          <p:nvPr/>
        </p:nvSpPr>
        <p:spPr>
          <a:xfrm>
            <a:off x="-1548680" y="908720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777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4624"/>
            <a:ext cx="8229600" cy="850106"/>
          </a:xfrm>
        </p:spPr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Valuation 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4" name="Minus 3"/>
          <p:cNvSpPr/>
          <p:nvPr/>
        </p:nvSpPr>
        <p:spPr>
          <a:xfrm>
            <a:off x="-1548680" y="6165304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Minus 4"/>
          <p:cNvSpPr/>
          <p:nvPr/>
        </p:nvSpPr>
        <p:spPr>
          <a:xfrm>
            <a:off x="-1548680" y="908720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3</a:t>
            </a:fld>
            <a:endParaRPr lang="en-IN"/>
          </a:p>
        </p:txBody>
      </p:sp>
      <p:sp>
        <p:nvSpPr>
          <p:cNvPr id="6" name="Rectangle 5"/>
          <p:cNvSpPr/>
          <p:nvPr/>
        </p:nvSpPr>
        <p:spPr>
          <a:xfrm>
            <a:off x="539552" y="1268760"/>
            <a:ext cx="8136904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Accurate valuation data is essential to business and to the stability of our financial markets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Businesses </a:t>
            </a:r>
            <a:r>
              <a:rPr lang="en-US" dirty="0"/>
              <a:t>rely on valuation data to: </a:t>
            </a:r>
            <a:endParaRPr lang="en-US" dirty="0" smtClean="0"/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n-US" dirty="0" smtClean="0"/>
              <a:t>Establish </a:t>
            </a:r>
            <a:r>
              <a:rPr lang="en-US" dirty="0"/>
              <a:t>the </a:t>
            </a:r>
            <a:r>
              <a:rPr lang="en-US" u="sng" dirty="0"/>
              <a:t>underlying value </a:t>
            </a:r>
            <a:r>
              <a:rPr lang="en-US" dirty="0"/>
              <a:t>of their assets </a:t>
            </a:r>
            <a:endParaRPr lang="en-US" dirty="0" smtClean="0"/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n-US" dirty="0" smtClean="0"/>
              <a:t>Make </a:t>
            </a:r>
            <a:r>
              <a:rPr lang="en-US" dirty="0"/>
              <a:t>informed and </a:t>
            </a:r>
            <a:r>
              <a:rPr lang="en-US" u="sng" dirty="0"/>
              <a:t>de-risked investment </a:t>
            </a:r>
            <a:r>
              <a:rPr lang="en-US" dirty="0"/>
              <a:t>decisions </a:t>
            </a:r>
            <a:endParaRPr lang="en-US" dirty="0" smtClean="0"/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n-US" dirty="0" smtClean="0"/>
              <a:t>Comply </a:t>
            </a:r>
            <a:r>
              <a:rPr lang="en-US" dirty="0"/>
              <a:t>with </a:t>
            </a:r>
            <a:r>
              <a:rPr lang="en-US" u="sng" dirty="0"/>
              <a:t>financial reporting </a:t>
            </a:r>
            <a:r>
              <a:rPr lang="en-US" dirty="0"/>
              <a:t>rules and regulations </a:t>
            </a:r>
            <a:endParaRPr lang="en-US" dirty="0" smtClean="0"/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n-US" dirty="0" smtClean="0"/>
              <a:t>Compare </a:t>
            </a:r>
            <a:r>
              <a:rPr lang="en-US" dirty="0"/>
              <a:t>and </a:t>
            </a:r>
            <a:r>
              <a:rPr lang="en-US" u="sng" dirty="0"/>
              <a:t>benchmark</a:t>
            </a:r>
            <a:r>
              <a:rPr lang="en-US" dirty="0"/>
              <a:t> asset performance </a:t>
            </a:r>
            <a:endParaRPr lang="en-US" dirty="0" smtClean="0"/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n-US" u="sng" dirty="0" smtClean="0"/>
              <a:t>Manage </a:t>
            </a:r>
            <a:r>
              <a:rPr lang="en-US" u="sng" dirty="0"/>
              <a:t>risk </a:t>
            </a:r>
            <a:r>
              <a:rPr lang="en-US" dirty="0"/>
              <a:t>effectively</a:t>
            </a:r>
            <a:endParaRPr lang="en-IN" dirty="0"/>
          </a:p>
        </p:txBody>
      </p:sp>
      <p:sp>
        <p:nvSpPr>
          <p:cNvPr id="10" name="Rectangle 9"/>
          <p:cNvSpPr/>
          <p:nvPr/>
        </p:nvSpPr>
        <p:spPr>
          <a:xfrm>
            <a:off x="539552" y="5014917"/>
            <a:ext cx="8136904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Inaccurate and poor quality valuations add risk and hinder business. Poor valuations erode business and public trust and undermine stability in the financial system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621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4624"/>
            <a:ext cx="8229600" cy="850106"/>
          </a:xfrm>
        </p:spPr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History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4" name="Minus 3"/>
          <p:cNvSpPr/>
          <p:nvPr/>
        </p:nvSpPr>
        <p:spPr>
          <a:xfrm>
            <a:off x="-1548680" y="6165304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Minus 4"/>
          <p:cNvSpPr/>
          <p:nvPr/>
        </p:nvSpPr>
        <p:spPr>
          <a:xfrm>
            <a:off x="-1548680" y="908720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4</a:t>
            </a:fld>
            <a:endParaRPr lang="en-IN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421215648"/>
              </p:ext>
            </p:extLst>
          </p:nvPr>
        </p:nvGraphicFramePr>
        <p:xfrm>
          <a:off x="323528" y="1397000"/>
          <a:ext cx="86409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74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44624"/>
            <a:ext cx="8229600" cy="850106"/>
          </a:xfrm>
        </p:spPr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Valuation across cycle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4" name="Minus 3"/>
          <p:cNvSpPr/>
          <p:nvPr/>
        </p:nvSpPr>
        <p:spPr>
          <a:xfrm>
            <a:off x="-1548680" y="6165304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Minus 4"/>
          <p:cNvSpPr/>
          <p:nvPr/>
        </p:nvSpPr>
        <p:spPr>
          <a:xfrm>
            <a:off x="-1548680" y="908720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5</a:t>
            </a:fld>
            <a:endParaRPr lang="en-IN"/>
          </a:p>
        </p:txBody>
      </p:sp>
      <p:pic>
        <p:nvPicPr>
          <p:cNvPr id="1026" name="Picture 2" descr="Image result for business life cy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84783"/>
            <a:ext cx="7992888" cy="3767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hevron 2"/>
          <p:cNvSpPr/>
          <p:nvPr/>
        </p:nvSpPr>
        <p:spPr>
          <a:xfrm>
            <a:off x="1619672" y="5252356"/>
            <a:ext cx="6552728" cy="33688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bg1"/>
                </a:solidFill>
              </a:rPr>
              <a:t>Valuation is required in every phase of business cycle</a:t>
            </a:r>
            <a:endParaRPr lang="en-IN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69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44624"/>
            <a:ext cx="8229600" cy="850106"/>
          </a:xfrm>
        </p:spPr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India M&amp;A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4" name="Minus 3"/>
          <p:cNvSpPr/>
          <p:nvPr/>
        </p:nvSpPr>
        <p:spPr>
          <a:xfrm>
            <a:off x="-1548680" y="6165304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Minus 4"/>
          <p:cNvSpPr/>
          <p:nvPr/>
        </p:nvSpPr>
        <p:spPr>
          <a:xfrm>
            <a:off x="-1548680" y="908720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6</a:t>
            </a:fld>
            <a:endParaRPr lang="en-IN"/>
          </a:p>
        </p:txBody>
      </p:sp>
      <p:pic>
        <p:nvPicPr>
          <p:cNvPr id="2050" name="Picture 2" descr="Image result for india m&amp;a  20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268760"/>
            <a:ext cx="8176964" cy="436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766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44624"/>
            <a:ext cx="8229600" cy="850106"/>
          </a:xfrm>
        </p:spPr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India M&amp;A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4" name="Minus 3"/>
          <p:cNvSpPr/>
          <p:nvPr/>
        </p:nvSpPr>
        <p:spPr>
          <a:xfrm>
            <a:off x="-1548680" y="6165304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Minus 4"/>
          <p:cNvSpPr/>
          <p:nvPr/>
        </p:nvSpPr>
        <p:spPr>
          <a:xfrm>
            <a:off x="-1548680" y="908720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7</a:t>
            </a:fld>
            <a:endParaRPr lang="en-IN"/>
          </a:p>
        </p:txBody>
      </p:sp>
      <p:pic>
        <p:nvPicPr>
          <p:cNvPr id="3074" name="Picture 2" descr="Image result for india m&amp;a  20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40768"/>
            <a:ext cx="8075240" cy="3813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155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44624"/>
            <a:ext cx="8229600" cy="850106"/>
          </a:xfrm>
        </p:spPr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India PE, VC deals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4" name="Minus 3"/>
          <p:cNvSpPr/>
          <p:nvPr/>
        </p:nvSpPr>
        <p:spPr>
          <a:xfrm>
            <a:off x="-1548680" y="6165304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Minus 4"/>
          <p:cNvSpPr/>
          <p:nvPr/>
        </p:nvSpPr>
        <p:spPr>
          <a:xfrm>
            <a:off x="-1548680" y="908720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8</a:t>
            </a:fld>
            <a:endParaRPr lang="en-IN"/>
          </a:p>
        </p:txBody>
      </p:sp>
      <p:pic>
        <p:nvPicPr>
          <p:cNvPr id="4098" name="Picture 2" descr="Image result for india vc deals  20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7920880" cy="4448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19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44624"/>
            <a:ext cx="8229600" cy="850106"/>
          </a:xfrm>
        </p:spPr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Indian Angel deals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4" name="Minus 3"/>
          <p:cNvSpPr/>
          <p:nvPr/>
        </p:nvSpPr>
        <p:spPr>
          <a:xfrm>
            <a:off x="-1548680" y="6165304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Minus 4"/>
          <p:cNvSpPr/>
          <p:nvPr/>
        </p:nvSpPr>
        <p:spPr>
          <a:xfrm>
            <a:off x="-1548680" y="908720"/>
            <a:ext cx="12241360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30-04-2019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CEP CMA RVO on Valuation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295A-C70F-4E8A-8263-FC7D860D6FB8}" type="slidenum">
              <a:rPr lang="en-IN" smtClean="0"/>
              <a:t>9</a:t>
            </a:fld>
            <a:endParaRPr lang="en-IN"/>
          </a:p>
        </p:txBody>
      </p:sp>
      <p:pic>
        <p:nvPicPr>
          <p:cNvPr id="5122" name="Picture 2" descr="Image result for india angel funds  20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8760"/>
            <a:ext cx="7848872" cy="4748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109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625</Words>
  <Application>Microsoft Office PowerPoint</Application>
  <PresentationFormat>On-screen Show (4:3)</PresentationFormat>
  <Paragraphs>157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CMAI RVO Tuesday, April 30, 2019, Delhi</vt:lpstr>
      <vt:lpstr>Key Pointers</vt:lpstr>
      <vt:lpstr>Valuation </vt:lpstr>
      <vt:lpstr>History</vt:lpstr>
      <vt:lpstr>Valuation across cycle</vt:lpstr>
      <vt:lpstr>India M&amp;A</vt:lpstr>
      <vt:lpstr>India M&amp;A</vt:lpstr>
      <vt:lpstr>India PE, VC deals</vt:lpstr>
      <vt:lpstr>Indian Angel deals</vt:lpstr>
      <vt:lpstr>Why Valuation</vt:lpstr>
      <vt:lpstr>Companies Act 2013</vt:lpstr>
      <vt:lpstr>SEBI Regulations</vt:lpstr>
      <vt:lpstr>RBI Guidelines</vt:lpstr>
      <vt:lpstr>Income Tax Act</vt:lpstr>
      <vt:lpstr>IND AS</vt:lpstr>
      <vt:lpstr>Gagan Ghai 9899522635 Gagan@crestcapitaladvisors.com B-1, Ansal Chambers-2, Bhikaji Cama  Place, New Delhi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11th IBBI Workshop for IPs December 1, 2018, Chandigarh</dc:title>
  <dc:creator>Gagan Ghai</dc:creator>
  <cp:lastModifiedBy>Gagan Ghai</cp:lastModifiedBy>
  <cp:revision>141</cp:revision>
  <dcterms:created xsi:type="dcterms:W3CDTF">2018-11-30T20:08:00Z</dcterms:created>
  <dcterms:modified xsi:type="dcterms:W3CDTF">2019-04-29T20:04:47Z</dcterms:modified>
</cp:coreProperties>
</file>