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93" r:id="rId4"/>
    <p:sldId id="298" r:id="rId5"/>
    <p:sldId id="292" r:id="rId6"/>
    <p:sldId id="270" r:id="rId7"/>
    <p:sldId id="299" r:id="rId8"/>
    <p:sldId id="300" r:id="rId9"/>
    <p:sldId id="302" r:id="rId10"/>
    <p:sldId id="304" r:id="rId11"/>
    <p:sldId id="260" r:id="rId12"/>
    <p:sldId id="285" r:id="rId13"/>
    <p:sldId id="261" r:id="rId14"/>
    <p:sldId id="262" r:id="rId15"/>
    <p:sldId id="263" r:id="rId16"/>
    <p:sldId id="264" r:id="rId17"/>
    <p:sldId id="286" r:id="rId18"/>
    <p:sldId id="287" r:id="rId19"/>
    <p:sldId id="288" r:id="rId20"/>
    <p:sldId id="272" r:id="rId21"/>
    <p:sldId id="289" r:id="rId22"/>
    <p:sldId id="290" r:id="rId23"/>
    <p:sldId id="265" r:id="rId24"/>
    <p:sldId id="266" r:id="rId25"/>
    <p:sldId id="267" r:id="rId26"/>
    <p:sldId id="283" r:id="rId27"/>
    <p:sldId id="303" r:id="rId28"/>
    <p:sldId id="284" r:id="rId29"/>
    <p:sldId id="278" r:id="rId30"/>
    <p:sldId id="268" r:id="rId31"/>
    <p:sldId id="279" r:id="rId32"/>
    <p:sldId id="294" r:id="rId33"/>
    <p:sldId id="295" r:id="rId34"/>
    <p:sldId id="296" r:id="rId35"/>
    <p:sldId id="297" r:id="rId36"/>
    <p:sldId id="269"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9" autoAdjust="0"/>
  </p:normalViewPr>
  <p:slideViewPr>
    <p:cSldViewPr>
      <p:cViewPr varScale="1">
        <p:scale>
          <a:sx n="64" d="100"/>
          <a:sy n="64" d="100"/>
        </p:scale>
        <p:origin x="1482" y="60"/>
      </p:cViewPr>
      <p:guideLst>
        <p:guide orient="horz" pos="2160"/>
        <p:guide pos="2880"/>
      </p:guideLst>
    </p:cSldViewPr>
  </p:slideViewPr>
  <p:notesTextViewPr>
    <p:cViewPr>
      <p:scale>
        <a:sx n="1" d="1"/>
        <a:sy n="1" d="1"/>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6614C-F5A9-4887-9D8F-9FCBEB108674}"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IN"/>
        </a:p>
      </dgm:t>
    </dgm:pt>
    <dgm:pt modelId="{8B3DDEC4-F009-4E5E-932B-E5F1D7D7766A}">
      <dgm:prSet phldrT="[Text]"/>
      <dgm:spPr/>
      <dgm:t>
        <a:bodyPr/>
        <a:lstStyle/>
        <a:p>
          <a:r>
            <a:rPr lang="en-IN" dirty="0" smtClean="0"/>
            <a:t>Operational</a:t>
          </a:r>
          <a:endParaRPr lang="en-IN" dirty="0"/>
        </a:p>
      </dgm:t>
    </dgm:pt>
    <dgm:pt modelId="{555DB0C5-484E-43BA-92EE-A00CC1B4244D}" type="parTrans" cxnId="{033E016B-C296-4D7B-BA3F-4D4104685C60}">
      <dgm:prSet/>
      <dgm:spPr/>
      <dgm:t>
        <a:bodyPr/>
        <a:lstStyle/>
        <a:p>
          <a:endParaRPr lang="en-IN"/>
        </a:p>
      </dgm:t>
    </dgm:pt>
    <dgm:pt modelId="{81D15D15-00AE-4936-90E2-4819A302F3BA}" type="sibTrans" cxnId="{033E016B-C296-4D7B-BA3F-4D4104685C60}">
      <dgm:prSet/>
      <dgm:spPr/>
      <dgm:t>
        <a:bodyPr/>
        <a:lstStyle/>
        <a:p>
          <a:endParaRPr lang="en-IN"/>
        </a:p>
      </dgm:t>
    </dgm:pt>
    <dgm:pt modelId="{76113B8A-020B-46B0-B18D-5A3EDD6A20FA}">
      <dgm:prSet phldrT="[Text]"/>
      <dgm:spPr/>
      <dgm:t>
        <a:bodyPr/>
        <a:lstStyle/>
        <a:p>
          <a:r>
            <a:rPr lang="en-IN" dirty="0" smtClean="0"/>
            <a:t>Financial</a:t>
          </a:r>
          <a:endParaRPr lang="en-IN" dirty="0"/>
        </a:p>
      </dgm:t>
    </dgm:pt>
    <dgm:pt modelId="{7361CC29-A03C-4BB9-9E62-CE2E4C66E1E4}" type="parTrans" cxnId="{F56AE398-5A87-4226-A5C1-55F1017A57E9}">
      <dgm:prSet/>
      <dgm:spPr/>
      <dgm:t>
        <a:bodyPr/>
        <a:lstStyle/>
        <a:p>
          <a:endParaRPr lang="en-IN"/>
        </a:p>
      </dgm:t>
    </dgm:pt>
    <dgm:pt modelId="{B688306F-D693-4C59-9BD0-7DFE8A42E6F0}" type="sibTrans" cxnId="{F56AE398-5A87-4226-A5C1-55F1017A57E9}">
      <dgm:prSet/>
      <dgm:spPr/>
      <dgm:t>
        <a:bodyPr/>
        <a:lstStyle/>
        <a:p>
          <a:endParaRPr lang="en-IN"/>
        </a:p>
      </dgm:t>
    </dgm:pt>
    <dgm:pt modelId="{95F56585-0F02-483A-A35C-7B12C9AE2E6B}">
      <dgm:prSet phldrT="[Text]"/>
      <dgm:spPr/>
      <dgm:t>
        <a:bodyPr/>
        <a:lstStyle/>
        <a:p>
          <a:r>
            <a:rPr lang="en-IN" dirty="0" smtClean="0"/>
            <a:t>Legal</a:t>
          </a:r>
          <a:endParaRPr lang="en-IN" dirty="0"/>
        </a:p>
      </dgm:t>
    </dgm:pt>
    <dgm:pt modelId="{5496A500-F668-4556-8FA5-CE0B6BF86ADE}" type="parTrans" cxnId="{09E604A5-6639-487E-A7D8-6E6386E79C34}">
      <dgm:prSet/>
      <dgm:spPr/>
      <dgm:t>
        <a:bodyPr/>
        <a:lstStyle/>
        <a:p>
          <a:endParaRPr lang="en-IN"/>
        </a:p>
      </dgm:t>
    </dgm:pt>
    <dgm:pt modelId="{819F128C-94F9-451E-9C40-6263989B7844}" type="sibTrans" cxnId="{09E604A5-6639-487E-A7D8-6E6386E79C34}">
      <dgm:prSet/>
      <dgm:spPr/>
      <dgm:t>
        <a:bodyPr/>
        <a:lstStyle/>
        <a:p>
          <a:endParaRPr lang="en-IN"/>
        </a:p>
      </dgm:t>
    </dgm:pt>
    <dgm:pt modelId="{E5E662DC-CA32-421A-905D-E7AD4DE75AFF}">
      <dgm:prSet phldrT="[Text]"/>
      <dgm:spPr/>
      <dgm:t>
        <a:bodyPr/>
        <a:lstStyle/>
        <a:p>
          <a:r>
            <a:rPr lang="en-IN" dirty="0" smtClean="0"/>
            <a:t>Regulatory</a:t>
          </a:r>
          <a:endParaRPr lang="en-IN" dirty="0"/>
        </a:p>
      </dgm:t>
    </dgm:pt>
    <dgm:pt modelId="{A6776D29-9355-4D49-B7D2-3A0721156EE9}" type="parTrans" cxnId="{A27BCF7E-62AA-4912-A968-9DFAFAA7F9D4}">
      <dgm:prSet/>
      <dgm:spPr/>
      <dgm:t>
        <a:bodyPr/>
        <a:lstStyle/>
        <a:p>
          <a:endParaRPr lang="en-IN"/>
        </a:p>
      </dgm:t>
    </dgm:pt>
    <dgm:pt modelId="{AC1244C4-74C4-4F2C-853A-01403620DC7A}" type="sibTrans" cxnId="{A27BCF7E-62AA-4912-A968-9DFAFAA7F9D4}">
      <dgm:prSet/>
      <dgm:spPr/>
      <dgm:t>
        <a:bodyPr/>
        <a:lstStyle/>
        <a:p>
          <a:endParaRPr lang="en-IN"/>
        </a:p>
      </dgm:t>
    </dgm:pt>
    <dgm:pt modelId="{B1F84EA1-F3F0-460F-95EB-B4674D2ABBD6}">
      <dgm:prSet phldrT="[Text]"/>
      <dgm:spPr/>
      <dgm:t>
        <a:bodyPr/>
        <a:lstStyle/>
        <a:p>
          <a:r>
            <a:rPr lang="en-IN" dirty="0" smtClean="0"/>
            <a:t>Other Factors</a:t>
          </a:r>
          <a:endParaRPr lang="en-IN" dirty="0"/>
        </a:p>
      </dgm:t>
    </dgm:pt>
    <dgm:pt modelId="{C4EE4FFE-3F37-49EF-B4EE-C9ECFA1EFB69}" type="parTrans" cxnId="{1661D01F-7EE5-4101-B965-D95CCC06B0D2}">
      <dgm:prSet/>
      <dgm:spPr/>
      <dgm:t>
        <a:bodyPr/>
        <a:lstStyle/>
        <a:p>
          <a:endParaRPr lang="en-IN"/>
        </a:p>
      </dgm:t>
    </dgm:pt>
    <dgm:pt modelId="{05C77F37-FA66-49C0-B531-A166B42DF3A8}" type="sibTrans" cxnId="{1661D01F-7EE5-4101-B965-D95CCC06B0D2}">
      <dgm:prSet/>
      <dgm:spPr/>
      <dgm:t>
        <a:bodyPr/>
        <a:lstStyle/>
        <a:p>
          <a:endParaRPr lang="en-IN"/>
        </a:p>
      </dgm:t>
    </dgm:pt>
    <dgm:pt modelId="{B0B026F8-7013-4A32-9620-C683ADC82438}" type="pres">
      <dgm:prSet presAssocID="{B026614C-F5A9-4887-9D8F-9FCBEB108674}" presName="Name0" presStyleCnt="0">
        <dgm:presLayoutVars>
          <dgm:chMax val="7"/>
          <dgm:chPref val="7"/>
          <dgm:dir/>
        </dgm:presLayoutVars>
      </dgm:prSet>
      <dgm:spPr/>
      <dgm:t>
        <a:bodyPr/>
        <a:lstStyle/>
        <a:p>
          <a:endParaRPr lang="en-IN"/>
        </a:p>
      </dgm:t>
    </dgm:pt>
    <dgm:pt modelId="{6DCBB393-4193-4C44-840A-613835A93B05}" type="pres">
      <dgm:prSet presAssocID="{B026614C-F5A9-4887-9D8F-9FCBEB108674}" presName="Name1" presStyleCnt="0"/>
      <dgm:spPr/>
    </dgm:pt>
    <dgm:pt modelId="{38936924-3CC9-4AE4-AC26-C81A9198A81F}" type="pres">
      <dgm:prSet presAssocID="{B026614C-F5A9-4887-9D8F-9FCBEB108674}" presName="cycle" presStyleCnt="0"/>
      <dgm:spPr/>
    </dgm:pt>
    <dgm:pt modelId="{2E8B5B69-14F1-40C4-8D22-034939F83FA1}" type="pres">
      <dgm:prSet presAssocID="{B026614C-F5A9-4887-9D8F-9FCBEB108674}" presName="srcNode" presStyleLbl="node1" presStyleIdx="0" presStyleCnt="5"/>
      <dgm:spPr/>
    </dgm:pt>
    <dgm:pt modelId="{5E3A8CE9-65AB-4F11-AE12-C4EECB7FF818}" type="pres">
      <dgm:prSet presAssocID="{B026614C-F5A9-4887-9D8F-9FCBEB108674}" presName="conn" presStyleLbl="parChTrans1D2" presStyleIdx="0" presStyleCnt="1"/>
      <dgm:spPr/>
      <dgm:t>
        <a:bodyPr/>
        <a:lstStyle/>
        <a:p>
          <a:endParaRPr lang="en-IN"/>
        </a:p>
      </dgm:t>
    </dgm:pt>
    <dgm:pt modelId="{20294D78-1036-47BE-99AB-6E9935037F07}" type="pres">
      <dgm:prSet presAssocID="{B026614C-F5A9-4887-9D8F-9FCBEB108674}" presName="extraNode" presStyleLbl="node1" presStyleIdx="0" presStyleCnt="5"/>
      <dgm:spPr/>
    </dgm:pt>
    <dgm:pt modelId="{DD41560A-FBB6-4303-AAA1-737EE8943E29}" type="pres">
      <dgm:prSet presAssocID="{B026614C-F5A9-4887-9D8F-9FCBEB108674}" presName="dstNode" presStyleLbl="node1" presStyleIdx="0" presStyleCnt="5"/>
      <dgm:spPr/>
    </dgm:pt>
    <dgm:pt modelId="{A8928CE7-73A3-4462-8821-0998EEF25F55}" type="pres">
      <dgm:prSet presAssocID="{8B3DDEC4-F009-4E5E-932B-E5F1D7D7766A}" presName="text_1" presStyleLbl="node1" presStyleIdx="0" presStyleCnt="5">
        <dgm:presLayoutVars>
          <dgm:bulletEnabled val="1"/>
        </dgm:presLayoutVars>
      </dgm:prSet>
      <dgm:spPr/>
      <dgm:t>
        <a:bodyPr/>
        <a:lstStyle/>
        <a:p>
          <a:endParaRPr lang="en-IN"/>
        </a:p>
      </dgm:t>
    </dgm:pt>
    <dgm:pt modelId="{8802E0DF-E93F-401A-B9CE-D53034FCEE35}" type="pres">
      <dgm:prSet presAssocID="{8B3DDEC4-F009-4E5E-932B-E5F1D7D7766A}" presName="accent_1" presStyleCnt="0"/>
      <dgm:spPr/>
    </dgm:pt>
    <dgm:pt modelId="{03390D03-2D9A-42AD-B2FC-A99DD4157C7E}" type="pres">
      <dgm:prSet presAssocID="{8B3DDEC4-F009-4E5E-932B-E5F1D7D7766A}" presName="accentRepeatNode" presStyleLbl="solidFgAcc1" presStyleIdx="0" presStyleCnt="5"/>
      <dgm:spPr/>
    </dgm:pt>
    <dgm:pt modelId="{2C80FCFE-51E2-4488-85EB-C81E1D4528EA}" type="pres">
      <dgm:prSet presAssocID="{76113B8A-020B-46B0-B18D-5A3EDD6A20FA}" presName="text_2" presStyleLbl="node1" presStyleIdx="1" presStyleCnt="5">
        <dgm:presLayoutVars>
          <dgm:bulletEnabled val="1"/>
        </dgm:presLayoutVars>
      </dgm:prSet>
      <dgm:spPr/>
      <dgm:t>
        <a:bodyPr/>
        <a:lstStyle/>
        <a:p>
          <a:endParaRPr lang="en-IN"/>
        </a:p>
      </dgm:t>
    </dgm:pt>
    <dgm:pt modelId="{CA88AE42-9FB6-460B-B9A6-6B718BB5AF81}" type="pres">
      <dgm:prSet presAssocID="{76113B8A-020B-46B0-B18D-5A3EDD6A20FA}" presName="accent_2" presStyleCnt="0"/>
      <dgm:spPr/>
    </dgm:pt>
    <dgm:pt modelId="{918E51BC-5AA8-4D75-8275-380A3A91EEFC}" type="pres">
      <dgm:prSet presAssocID="{76113B8A-020B-46B0-B18D-5A3EDD6A20FA}" presName="accentRepeatNode" presStyleLbl="solidFgAcc1" presStyleIdx="1" presStyleCnt="5"/>
      <dgm:spPr/>
    </dgm:pt>
    <dgm:pt modelId="{34EA4E62-62CC-4BB3-9B8E-5AC9F3522F1D}" type="pres">
      <dgm:prSet presAssocID="{95F56585-0F02-483A-A35C-7B12C9AE2E6B}" presName="text_3" presStyleLbl="node1" presStyleIdx="2" presStyleCnt="5">
        <dgm:presLayoutVars>
          <dgm:bulletEnabled val="1"/>
        </dgm:presLayoutVars>
      </dgm:prSet>
      <dgm:spPr/>
      <dgm:t>
        <a:bodyPr/>
        <a:lstStyle/>
        <a:p>
          <a:endParaRPr lang="en-IN"/>
        </a:p>
      </dgm:t>
    </dgm:pt>
    <dgm:pt modelId="{AF474508-C94D-43F6-A6D7-6AA20D1CBDEF}" type="pres">
      <dgm:prSet presAssocID="{95F56585-0F02-483A-A35C-7B12C9AE2E6B}" presName="accent_3" presStyleCnt="0"/>
      <dgm:spPr/>
    </dgm:pt>
    <dgm:pt modelId="{3506BF8E-B9AD-4F2E-B51E-773F1C75AB04}" type="pres">
      <dgm:prSet presAssocID="{95F56585-0F02-483A-A35C-7B12C9AE2E6B}" presName="accentRepeatNode" presStyleLbl="solidFgAcc1" presStyleIdx="2" presStyleCnt="5"/>
      <dgm:spPr/>
    </dgm:pt>
    <dgm:pt modelId="{171F5243-7BB3-4357-A565-355D247FD150}" type="pres">
      <dgm:prSet presAssocID="{E5E662DC-CA32-421A-905D-E7AD4DE75AFF}" presName="text_4" presStyleLbl="node1" presStyleIdx="3" presStyleCnt="5">
        <dgm:presLayoutVars>
          <dgm:bulletEnabled val="1"/>
        </dgm:presLayoutVars>
      </dgm:prSet>
      <dgm:spPr/>
      <dgm:t>
        <a:bodyPr/>
        <a:lstStyle/>
        <a:p>
          <a:endParaRPr lang="en-IN"/>
        </a:p>
      </dgm:t>
    </dgm:pt>
    <dgm:pt modelId="{C61D6A56-D568-44E2-8CDB-51E1D615CF95}" type="pres">
      <dgm:prSet presAssocID="{E5E662DC-CA32-421A-905D-E7AD4DE75AFF}" presName="accent_4" presStyleCnt="0"/>
      <dgm:spPr/>
    </dgm:pt>
    <dgm:pt modelId="{D50F6483-60B4-4ED2-AA73-22644EE3AE68}" type="pres">
      <dgm:prSet presAssocID="{E5E662DC-CA32-421A-905D-E7AD4DE75AFF}" presName="accentRepeatNode" presStyleLbl="solidFgAcc1" presStyleIdx="3" presStyleCnt="5"/>
      <dgm:spPr/>
    </dgm:pt>
    <dgm:pt modelId="{84C13D62-9F7E-4FBE-BF19-2CCC2F0184F2}" type="pres">
      <dgm:prSet presAssocID="{B1F84EA1-F3F0-460F-95EB-B4674D2ABBD6}" presName="text_5" presStyleLbl="node1" presStyleIdx="4" presStyleCnt="5">
        <dgm:presLayoutVars>
          <dgm:bulletEnabled val="1"/>
        </dgm:presLayoutVars>
      </dgm:prSet>
      <dgm:spPr/>
      <dgm:t>
        <a:bodyPr/>
        <a:lstStyle/>
        <a:p>
          <a:endParaRPr lang="en-IN"/>
        </a:p>
      </dgm:t>
    </dgm:pt>
    <dgm:pt modelId="{C3F585E4-95D0-405F-8A3C-24294DC4E1C3}" type="pres">
      <dgm:prSet presAssocID="{B1F84EA1-F3F0-460F-95EB-B4674D2ABBD6}" presName="accent_5" presStyleCnt="0"/>
      <dgm:spPr/>
    </dgm:pt>
    <dgm:pt modelId="{19458182-7637-4057-9619-BCA5F823D6C5}" type="pres">
      <dgm:prSet presAssocID="{B1F84EA1-F3F0-460F-95EB-B4674D2ABBD6}" presName="accentRepeatNode" presStyleLbl="solidFgAcc1" presStyleIdx="4" presStyleCnt="5"/>
      <dgm:spPr/>
    </dgm:pt>
  </dgm:ptLst>
  <dgm:cxnLst>
    <dgm:cxn modelId="{F56AE398-5A87-4226-A5C1-55F1017A57E9}" srcId="{B026614C-F5A9-4887-9D8F-9FCBEB108674}" destId="{76113B8A-020B-46B0-B18D-5A3EDD6A20FA}" srcOrd="1" destOrd="0" parTransId="{7361CC29-A03C-4BB9-9E62-CE2E4C66E1E4}" sibTransId="{B688306F-D693-4C59-9BD0-7DFE8A42E6F0}"/>
    <dgm:cxn modelId="{09E604A5-6639-487E-A7D8-6E6386E79C34}" srcId="{B026614C-F5A9-4887-9D8F-9FCBEB108674}" destId="{95F56585-0F02-483A-A35C-7B12C9AE2E6B}" srcOrd="2" destOrd="0" parTransId="{5496A500-F668-4556-8FA5-CE0B6BF86ADE}" sibTransId="{819F128C-94F9-451E-9C40-6263989B7844}"/>
    <dgm:cxn modelId="{16AC87A3-2509-48A2-8B69-6CA887F347B7}" type="presOf" srcId="{81D15D15-00AE-4936-90E2-4819A302F3BA}" destId="{5E3A8CE9-65AB-4F11-AE12-C4EECB7FF818}" srcOrd="0" destOrd="0" presId="urn:microsoft.com/office/officeart/2008/layout/VerticalCurvedList"/>
    <dgm:cxn modelId="{8551E641-4197-4B21-B762-D93F5326AA65}" type="presOf" srcId="{8B3DDEC4-F009-4E5E-932B-E5F1D7D7766A}" destId="{A8928CE7-73A3-4462-8821-0998EEF25F55}" srcOrd="0" destOrd="0" presId="urn:microsoft.com/office/officeart/2008/layout/VerticalCurvedList"/>
    <dgm:cxn modelId="{A27BCF7E-62AA-4912-A968-9DFAFAA7F9D4}" srcId="{B026614C-F5A9-4887-9D8F-9FCBEB108674}" destId="{E5E662DC-CA32-421A-905D-E7AD4DE75AFF}" srcOrd="3" destOrd="0" parTransId="{A6776D29-9355-4D49-B7D2-3A0721156EE9}" sibTransId="{AC1244C4-74C4-4F2C-853A-01403620DC7A}"/>
    <dgm:cxn modelId="{033E016B-C296-4D7B-BA3F-4D4104685C60}" srcId="{B026614C-F5A9-4887-9D8F-9FCBEB108674}" destId="{8B3DDEC4-F009-4E5E-932B-E5F1D7D7766A}" srcOrd="0" destOrd="0" parTransId="{555DB0C5-484E-43BA-92EE-A00CC1B4244D}" sibTransId="{81D15D15-00AE-4936-90E2-4819A302F3BA}"/>
    <dgm:cxn modelId="{FF510CB1-BA07-4226-83A9-5C7943C6B469}" type="presOf" srcId="{95F56585-0F02-483A-A35C-7B12C9AE2E6B}" destId="{34EA4E62-62CC-4BB3-9B8E-5AC9F3522F1D}" srcOrd="0" destOrd="0" presId="urn:microsoft.com/office/officeart/2008/layout/VerticalCurvedList"/>
    <dgm:cxn modelId="{3C6EADF3-158F-420E-88FE-3A6323DE66B7}" type="presOf" srcId="{76113B8A-020B-46B0-B18D-5A3EDD6A20FA}" destId="{2C80FCFE-51E2-4488-85EB-C81E1D4528EA}" srcOrd="0" destOrd="0" presId="urn:microsoft.com/office/officeart/2008/layout/VerticalCurvedList"/>
    <dgm:cxn modelId="{395E5BFE-07D0-4F31-BD02-0045BE83AAAB}" type="presOf" srcId="{E5E662DC-CA32-421A-905D-E7AD4DE75AFF}" destId="{171F5243-7BB3-4357-A565-355D247FD150}" srcOrd="0" destOrd="0" presId="urn:microsoft.com/office/officeart/2008/layout/VerticalCurvedList"/>
    <dgm:cxn modelId="{94BFE48F-3A34-414C-A8E2-A721FD1FF205}" type="presOf" srcId="{B026614C-F5A9-4887-9D8F-9FCBEB108674}" destId="{B0B026F8-7013-4A32-9620-C683ADC82438}" srcOrd="0" destOrd="0" presId="urn:microsoft.com/office/officeart/2008/layout/VerticalCurvedList"/>
    <dgm:cxn modelId="{1661D01F-7EE5-4101-B965-D95CCC06B0D2}" srcId="{B026614C-F5A9-4887-9D8F-9FCBEB108674}" destId="{B1F84EA1-F3F0-460F-95EB-B4674D2ABBD6}" srcOrd="4" destOrd="0" parTransId="{C4EE4FFE-3F37-49EF-B4EE-C9ECFA1EFB69}" sibTransId="{05C77F37-FA66-49C0-B531-A166B42DF3A8}"/>
    <dgm:cxn modelId="{84A0D5EF-C2F1-4A9F-93CD-1F970DF8BFAD}" type="presOf" srcId="{B1F84EA1-F3F0-460F-95EB-B4674D2ABBD6}" destId="{84C13D62-9F7E-4FBE-BF19-2CCC2F0184F2}" srcOrd="0" destOrd="0" presId="urn:microsoft.com/office/officeart/2008/layout/VerticalCurvedList"/>
    <dgm:cxn modelId="{B81CFEC7-D5B7-43D1-B3EB-E4555360745D}" type="presParOf" srcId="{B0B026F8-7013-4A32-9620-C683ADC82438}" destId="{6DCBB393-4193-4C44-840A-613835A93B05}" srcOrd="0" destOrd="0" presId="urn:microsoft.com/office/officeart/2008/layout/VerticalCurvedList"/>
    <dgm:cxn modelId="{3A32A5B9-9B23-406A-AEC6-F634BD2A097C}" type="presParOf" srcId="{6DCBB393-4193-4C44-840A-613835A93B05}" destId="{38936924-3CC9-4AE4-AC26-C81A9198A81F}" srcOrd="0" destOrd="0" presId="urn:microsoft.com/office/officeart/2008/layout/VerticalCurvedList"/>
    <dgm:cxn modelId="{F1EB1BD3-2E10-4EF1-8039-73528247F753}" type="presParOf" srcId="{38936924-3CC9-4AE4-AC26-C81A9198A81F}" destId="{2E8B5B69-14F1-40C4-8D22-034939F83FA1}" srcOrd="0" destOrd="0" presId="urn:microsoft.com/office/officeart/2008/layout/VerticalCurvedList"/>
    <dgm:cxn modelId="{0F48DF38-4D81-41B1-BC58-0150B0887DFA}" type="presParOf" srcId="{38936924-3CC9-4AE4-AC26-C81A9198A81F}" destId="{5E3A8CE9-65AB-4F11-AE12-C4EECB7FF818}" srcOrd="1" destOrd="0" presId="urn:microsoft.com/office/officeart/2008/layout/VerticalCurvedList"/>
    <dgm:cxn modelId="{3E581F94-E455-46D0-A681-775169E77E0F}" type="presParOf" srcId="{38936924-3CC9-4AE4-AC26-C81A9198A81F}" destId="{20294D78-1036-47BE-99AB-6E9935037F07}" srcOrd="2" destOrd="0" presId="urn:microsoft.com/office/officeart/2008/layout/VerticalCurvedList"/>
    <dgm:cxn modelId="{46647857-FF35-47C8-83AC-CC272B7C43B1}" type="presParOf" srcId="{38936924-3CC9-4AE4-AC26-C81A9198A81F}" destId="{DD41560A-FBB6-4303-AAA1-737EE8943E29}" srcOrd="3" destOrd="0" presId="urn:microsoft.com/office/officeart/2008/layout/VerticalCurvedList"/>
    <dgm:cxn modelId="{49427B13-1C4E-47D7-AE37-D1B52BA6F3BD}" type="presParOf" srcId="{6DCBB393-4193-4C44-840A-613835A93B05}" destId="{A8928CE7-73A3-4462-8821-0998EEF25F55}" srcOrd="1" destOrd="0" presId="urn:microsoft.com/office/officeart/2008/layout/VerticalCurvedList"/>
    <dgm:cxn modelId="{ECAB497C-8579-408A-BCF1-2519A13798B5}" type="presParOf" srcId="{6DCBB393-4193-4C44-840A-613835A93B05}" destId="{8802E0DF-E93F-401A-B9CE-D53034FCEE35}" srcOrd="2" destOrd="0" presId="urn:microsoft.com/office/officeart/2008/layout/VerticalCurvedList"/>
    <dgm:cxn modelId="{755FCDC9-DF49-40EC-8E8C-2EBBAAF79037}" type="presParOf" srcId="{8802E0DF-E93F-401A-B9CE-D53034FCEE35}" destId="{03390D03-2D9A-42AD-B2FC-A99DD4157C7E}" srcOrd="0" destOrd="0" presId="urn:microsoft.com/office/officeart/2008/layout/VerticalCurvedList"/>
    <dgm:cxn modelId="{2EB5CE0F-AC20-4A13-A9D1-DA3CB1805931}" type="presParOf" srcId="{6DCBB393-4193-4C44-840A-613835A93B05}" destId="{2C80FCFE-51E2-4488-85EB-C81E1D4528EA}" srcOrd="3" destOrd="0" presId="urn:microsoft.com/office/officeart/2008/layout/VerticalCurvedList"/>
    <dgm:cxn modelId="{5B4D47C6-5E97-4DE7-BF31-C76736DB1854}" type="presParOf" srcId="{6DCBB393-4193-4C44-840A-613835A93B05}" destId="{CA88AE42-9FB6-460B-B9A6-6B718BB5AF81}" srcOrd="4" destOrd="0" presId="urn:microsoft.com/office/officeart/2008/layout/VerticalCurvedList"/>
    <dgm:cxn modelId="{FC7EBBF5-F402-4AAD-ACAD-8631E011F2C7}" type="presParOf" srcId="{CA88AE42-9FB6-460B-B9A6-6B718BB5AF81}" destId="{918E51BC-5AA8-4D75-8275-380A3A91EEFC}" srcOrd="0" destOrd="0" presId="urn:microsoft.com/office/officeart/2008/layout/VerticalCurvedList"/>
    <dgm:cxn modelId="{53DD982A-E5E0-452B-A535-CFA18473F620}" type="presParOf" srcId="{6DCBB393-4193-4C44-840A-613835A93B05}" destId="{34EA4E62-62CC-4BB3-9B8E-5AC9F3522F1D}" srcOrd="5" destOrd="0" presId="urn:microsoft.com/office/officeart/2008/layout/VerticalCurvedList"/>
    <dgm:cxn modelId="{BC9F1FF3-8920-4A6F-BEBF-AC597630DFAD}" type="presParOf" srcId="{6DCBB393-4193-4C44-840A-613835A93B05}" destId="{AF474508-C94D-43F6-A6D7-6AA20D1CBDEF}" srcOrd="6" destOrd="0" presId="urn:microsoft.com/office/officeart/2008/layout/VerticalCurvedList"/>
    <dgm:cxn modelId="{EC10B28F-3BB7-4318-BB98-750FA11EC6E5}" type="presParOf" srcId="{AF474508-C94D-43F6-A6D7-6AA20D1CBDEF}" destId="{3506BF8E-B9AD-4F2E-B51E-773F1C75AB04}" srcOrd="0" destOrd="0" presId="urn:microsoft.com/office/officeart/2008/layout/VerticalCurvedList"/>
    <dgm:cxn modelId="{A80F4D27-819A-40EE-B1A3-93FA4AFB638C}" type="presParOf" srcId="{6DCBB393-4193-4C44-840A-613835A93B05}" destId="{171F5243-7BB3-4357-A565-355D247FD150}" srcOrd="7" destOrd="0" presId="urn:microsoft.com/office/officeart/2008/layout/VerticalCurvedList"/>
    <dgm:cxn modelId="{07269CE4-974E-4B22-A58B-BD27C0CECF73}" type="presParOf" srcId="{6DCBB393-4193-4C44-840A-613835A93B05}" destId="{C61D6A56-D568-44E2-8CDB-51E1D615CF95}" srcOrd="8" destOrd="0" presId="urn:microsoft.com/office/officeart/2008/layout/VerticalCurvedList"/>
    <dgm:cxn modelId="{542AED70-1285-4E62-B16A-0DD8DA48A028}" type="presParOf" srcId="{C61D6A56-D568-44E2-8CDB-51E1D615CF95}" destId="{D50F6483-60B4-4ED2-AA73-22644EE3AE68}" srcOrd="0" destOrd="0" presId="urn:microsoft.com/office/officeart/2008/layout/VerticalCurvedList"/>
    <dgm:cxn modelId="{D9F524A6-FB5D-4C99-8DE9-6C2D5302FBCE}" type="presParOf" srcId="{6DCBB393-4193-4C44-840A-613835A93B05}" destId="{84C13D62-9F7E-4FBE-BF19-2CCC2F0184F2}" srcOrd="9" destOrd="0" presId="urn:microsoft.com/office/officeart/2008/layout/VerticalCurvedList"/>
    <dgm:cxn modelId="{B49160B3-CB9E-4C2E-8EAC-8D4F1F104D92}" type="presParOf" srcId="{6DCBB393-4193-4C44-840A-613835A93B05}" destId="{C3F585E4-95D0-405F-8A3C-24294DC4E1C3}" srcOrd="10" destOrd="0" presId="urn:microsoft.com/office/officeart/2008/layout/VerticalCurvedList"/>
    <dgm:cxn modelId="{889096C1-286B-4770-A5E0-B90438A7272D}" type="presParOf" srcId="{C3F585E4-95D0-405F-8A3C-24294DC4E1C3}" destId="{19458182-7637-4057-9619-BCA5F823D6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B7C4C0-AA90-48AE-A4CB-A33F4ABDED6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IN"/>
        </a:p>
      </dgm:t>
    </dgm:pt>
    <dgm:pt modelId="{2DB76B70-70FD-48F0-BDBD-66BBB7CAB52E}">
      <dgm:prSet phldrT="[Text]"/>
      <dgm:spPr/>
      <dgm:t>
        <a:bodyPr/>
        <a:lstStyle/>
        <a:p>
          <a:r>
            <a:rPr lang="en-IN" dirty="0" smtClean="0"/>
            <a:t>IVS 200 Business Interests</a:t>
          </a:r>
          <a:endParaRPr lang="en-IN" dirty="0"/>
        </a:p>
      </dgm:t>
    </dgm:pt>
    <dgm:pt modelId="{47144E60-6887-404E-83CD-06712C72403E}" type="parTrans" cxnId="{4CC05281-CE16-493D-8C60-C4C73D77BCBB}">
      <dgm:prSet/>
      <dgm:spPr/>
      <dgm:t>
        <a:bodyPr/>
        <a:lstStyle/>
        <a:p>
          <a:endParaRPr lang="en-IN"/>
        </a:p>
      </dgm:t>
    </dgm:pt>
    <dgm:pt modelId="{FDD71889-9F54-4511-9986-E176F2B5FD5D}" type="sibTrans" cxnId="{4CC05281-CE16-493D-8C60-C4C73D77BCBB}">
      <dgm:prSet/>
      <dgm:spPr/>
      <dgm:t>
        <a:bodyPr/>
        <a:lstStyle/>
        <a:p>
          <a:endParaRPr lang="en-IN"/>
        </a:p>
      </dgm:t>
    </dgm:pt>
    <dgm:pt modelId="{C41E216D-9B70-435C-B355-87DFB125BAE1}">
      <dgm:prSet phldrT="[Text]"/>
      <dgm:spPr/>
      <dgm:t>
        <a:bodyPr/>
        <a:lstStyle/>
        <a:p>
          <a:r>
            <a:rPr lang="en-IN" dirty="0" smtClean="0"/>
            <a:t>IVS 210 Intangible Assets</a:t>
          </a:r>
          <a:endParaRPr lang="en-IN" dirty="0"/>
        </a:p>
      </dgm:t>
    </dgm:pt>
    <dgm:pt modelId="{07040EEA-968A-48F2-A7FC-76E473D1A2BC}" type="parTrans" cxnId="{655BF239-1C9E-46E7-9C8A-524DCA39E9C4}">
      <dgm:prSet/>
      <dgm:spPr/>
      <dgm:t>
        <a:bodyPr/>
        <a:lstStyle/>
        <a:p>
          <a:endParaRPr lang="en-IN"/>
        </a:p>
      </dgm:t>
    </dgm:pt>
    <dgm:pt modelId="{E0305F3F-A32B-42E9-82EB-E82484412DBB}" type="sibTrans" cxnId="{655BF239-1C9E-46E7-9C8A-524DCA39E9C4}">
      <dgm:prSet/>
      <dgm:spPr/>
      <dgm:t>
        <a:bodyPr/>
        <a:lstStyle/>
        <a:p>
          <a:endParaRPr lang="en-IN"/>
        </a:p>
      </dgm:t>
    </dgm:pt>
    <dgm:pt modelId="{F4D46A2B-3245-4712-B46B-6CA5D4ED8686}">
      <dgm:prSet phldrT="[Text]"/>
      <dgm:spPr/>
      <dgm:t>
        <a:bodyPr/>
        <a:lstStyle/>
        <a:p>
          <a:r>
            <a:rPr lang="en-IN" dirty="0" smtClean="0"/>
            <a:t>IVS 300 </a:t>
          </a:r>
        </a:p>
        <a:p>
          <a:r>
            <a:rPr lang="en-IN" dirty="0" smtClean="0"/>
            <a:t>Plant &amp; Equipment</a:t>
          </a:r>
          <a:endParaRPr lang="en-IN" dirty="0"/>
        </a:p>
      </dgm:t>
    </dgm:pt>
    <dgm:pt modelId="{E54C5673-3083-429E-B71F-0F3014DB4A53}" type="parTrans" cxnId="{95236C15-A505-4B65-B41E-30B905DCB4AE}">
      <dgm:prSet/>
      <dgm:spPr/>
      <dgm:t>
        <a:bodyPr/>
        <a:lstStyle/>
        <a:p>
          <a:endParaRPr lang="en-IN"/>
        </a:p>
      </dgm:t>
    </dgm:pt>
    <dgm:pt modelId="{B5E53E4B-B6AA-48D0-B467-B910A9165B40}" type="sibTrans" cxnId="{95236C15-A505-4B65-B41E-30B905DCB4AE}">
      <dgm:prSet/>
      <dgm:spPr/>
      <dgm:t>
        <a:bodyPr/>
        <a:lstStyle/>
        <a:p>
          <a:endParaRPr lang="en-IN"/>
        </a:p>
      </dgm:t>
    </dgm:pt>
    <dgm:pt modelId="{B0F175C4-8FF4-48DC-BFE5-AD8B4FB39C33}">
      <dgm:prSet phldrT="[Text]"/>
      <dgm:spPr/>
      <dgm:t>
        <a:bodyPr/>
        <a:lstStyle/>
        <a:p>
          <a:r>
            <a:rPr lang="en-IN" dirty="0" smtClean="0"/>
            <a:t>IVS 400 </a:t>
          </a:r>
        </a:p>
        <a:p>
          <a:r>
            <a:rPr lang="en-IN" dirty="0" smtClean="0"/>
            <a:t>Real Property Interests</a:t>
          </a:r>
          <a:endParaRPr lang="en-IN" dirty="0"/>
        </a:p>
      </dgm:t>
    </dgm:pt>
    <dgm:pt modelId="{5A8A45F1-7EC6-4529-8BBF-4297B1E2B9C5}" type="parTrans" cxnId="{CA8D1F09-02C2-4BCB-8F5F-354712A9DC8A}">
      <dgm:prSet/>
      <dgm:spPr/>
      <dgm:t>
        <a:bodyPr/>
        <a:lstStyle/>
        <a:p>
          <a:endParaRPr lang="en-IN"/>
        </a:p>
      </dgm:t>
    </dgm:pt>
    <dgm:pt modelId="{075BD133-9A94-44E4-8AEF-F760A747FF5B}" type="sibTrans" cxnId="{CA8D1F09-02C2-4BCB-8F5F-354712A9DC8A}">
      <dgm:prSet/>
      <dgm:spPr/>
      <dgm:t>
        <a:bodyPr/>
        <a:lstStyle/>
        <a:p>
          <a:endParaRPr lang="en-IN"/>
        </a:p>
      </dgm:t>
    </dgm:pt>
    <dgm:pt modelId="{C56E55F8-06CE-40AE-BB34-0B6D2C1F7EA8}">
      <dgm:prSet phldrT="[Text]"/>
      <dgm:spPr/>
      <dgm:t>
        <a:bodyPr/>
        <a:lstStyle/>
        <a:p>
          <a:r>
            <a:rPr lang="en-IN" dirty="0" smtClean="0"/>
            <a:t>IVS 410 Development Property</a:t>
          </a:r>
          <a:endParaRPr lang="en-IN" dirty="0"/>
        </a:p>
      </dgm:t>
    </dgm:pt>
    <dgm:pt modelId="{6B561BFA-37FD-48A8-A921-33C9028C6FF2}" type="parTrans" cxnId="{A92D7F82-3F1E-48BD-BC7D-C696C7CEE8C8}">
      <dgm:prSet/>
      <dgm:spPr/>
      <dgm:t>
        <a:bodyPr/>
        <a:lstStyle/>
        <a:p>
          <a:endParaRPr lang="en-IN"/>
        </a:p>
      </dgm:t>
    </dgm:pt>
    <dgm:pt modelId="{58B683B7-3A60-4AD5-82DB-B78B8D8A918B}" type="sibTrans" cxnId="{A92D7F82-3F1E-48BD-BC7D-C696C7CEE8C8}">
      <dgm:prSet/>
      <dgm:spPr/>
      <dgm:t>
        <a:bodyPr/>
        <a:lstStyle/>
        <a:p>
          <a:endParaRPr lang="en-IN"/>
        </a:p>
      </dgm:t>
    </dgm:pt>
    <dgm:pt modelId="{782E5D44-B6E0-4220-999B-7966A7490FF6}">
      <dgm:prSet phldrT="[Text]"/>
      <dgm:spPr/>
      <dgm:t>
        <a:bodyPr/>
        <a:lstStyle/>
        <a:p>
          <a:r>
            <a:rPr lang="en-IN" dirty="0" smtClean="0"/>
            <a:t>IVS 500 Financial Instruments</a:t>
          </a:r>
          <a:endParaRPr lang="en-IN" dirty="0"/>
        </a:p>
      </dgm:t>
    </dgm:pt>
    <dgm:pt modelId="{108F67B8-68B9-43B4-B25C-4A80527CB03F}" type="parTrans" cxnId="{A8E53883-2CBB-408A-A41A-85C1C6DB8E44}">
      <dgm:prSet/>
      <dgm:spPr/>
      <dgm:t>
        <a:bodyPr/>
        <a:lstStyle/>
        <a:p>
          <a:endParaRPr lang="en-IN"/>
        </a:p>
      </dgm:t>
    </dgm:pt>
    <dgm:pt modelId="{D187D078-E7FB-41AC-A4BF-435D55BE80F5}" type="sibTrans" cxnId="{A8E53883-2CBB-408A-A41A-85C1C6DB8E44}">
      <dgm:prSet/>
      <dgm:spPr/>
      <dgm:t>
        <a:bodyPr/>
        <a:lstStyle/>
        <a:p>
          <a:endParaRPr lang="en-IN"/>
        </a:p>
      </dgm:t>
    </dgm:pt>
    <dgm:pt modelId="{2A5E60F2-BC93-4079-96D1-CEB5E70CF06F}" type="pres">
      <dgm:prSet presAssocID="{CCB7C4C0-AA90-48AE-A4CB-A33F4ABDED6D}" presName="diagram" presStyleCnt="0">
        <dgm:presLayoutVars>
          <dgm:dir/>
          <dgm:resizeHandles val="exact"/>
        </dgm:presLayoutVars>
      </dgm:prSet>
      <dgm:spPr/>
      <dgm:t>
        <a:bodyPr/>
        <a:lstStyle/>
        <a:p>
          <a:endParaRPr lang="en-IN"/>
        </a:p>
      </dgm:t>
    </dgm:pt>
    <dgm:pt modelId="{A5CF1E0B-B031-4D65-B27B-C78CD5D46A4C}" type="pres">
      <dgm:prSet presAssocID="{2DB76B70-70FD-48F0-BDBD-66BBB7CAB52E}" presName="node" presStyleLbl="node1" presStyleIdx="0" presStyleCnt="6">
        <dgm:presLayoutVars>
          <dgm:bulletEnabled val="1"/>
        </dgm:presLayoutVars>
      </dgm:prSet>
      <dgm:spPr/>
      <dgm:t>
        <a:bodyPr/>
        <a:lstStyle/>
        <a:p>
          <a:endParaRPr lang="en-IN"/>
        </a:p>
      </dgm:t>
    </dgm:pt>
    <dgm:pt modelId="{C422D384-0C38-4C81-A4E2-B01396AF5399}" type="pres">
      <dgm:prSet presAssocID="{FDD71889-9F54-4511-9986-E176F2B5FD5D}" presName="sibTrans" presStyleCnt="0"/>
      <dgm:spPr/>
    </dgm:pt>
    <dgm:pt modelId="{49A85977-C3DC-4840-B12A-7E294C2D91F8}" type="pres">
      <dgm:prSet presAssocID="{C41E216D-9B70-435C-B355-87DFB125BAE1}" presName="node" presStyleLbl="node1" presStyleIdx="1" presStyleCnt="6">
        <dgm:presLayoutVars>
          <dgm:bulletEnabled val="1"/>
        </dgm:presLayoutVars>
      </dgm:prSet>
      <dgm:spPr/>
      <dgm:t>
        <a:bodyPr/>
        <a:lstStyle/>
        <a:p>
          <a:endParaRPr lang="en-IN"/>
        </a:p>
      </dgm:t>
    </dgm:pt>
    <dgm:pt modelId="{E77BB606-7FF7-489C-AE65-7DE9B087C16A}" type="pres">
      <dgm:prSet presAssocID="{E0305F3F-A32B-42E9-82EB-E82484412DBB}" presName="sibTrans" presStyleCnt="0"/>
      <dgm:spPr/>
    </dgm:pt>
    <dgm:pt modelId="{0FAB3C8C-64BD-4AD6-BCBC-FAE4E5FE8F87}" type="pres">
      <dgm:prSet presAssocID="{F4D46A2B-3245-4712-B46B-6CA5D4ED8686}" presName="node" presStyleLbl="node1" presStyleIdx="2" presStyleCnt="6">
        <dgm:presLayoutVars>
          <dgm:bulletEnabled val="1"/>
        </dgm:presLayoutVars>
      </dgm:prSet>
      <dgm:spPr/>
      <dgm:t>
        <a:bodyPr/>
        <a:lstStyle/>
        <a:p>
          <a:endParaRPr lang="en-IN"/>
        </a:p>
      </dgm:t>
    </dgm:pt>
    <dgm:pt modelId="{D91364D9-7FA3-43FD-82A7-C170E3D7D57A}" type="pres">
      <dgm:prSet presAssocID="{B5E53E4B-B6AA-48D0-B467-B910A9165B40}" presName="sibTrans" presStyleCnt="0"/>
      <dgm:spPr/>
    </dgm:pt>
    <dgm:pt modelId="{17CFED95-929A-40AE-B8C4-7AD661965E32}" type="pres">
      <dgm:prSet presAssocID="{B0F175C4-8FF4-48DC-BFE5-AD8B4FB39C33}" presName="node" presStyleLbl="node1" presStyleIdx="3" presStyleCnt="6">
        <dgm:presLayoutVars>
          <dgm:bulletEnabled val="1"/>
        </dgm:presLayoutVars>
      </dgm:prSet>
      <dgm:spPr/>
      <dgm:t>
        <a:bodyPr/>
        <a:lstStyle/>
        <a:p>
          <a:endParaRPr lang="en-IN"/>
        </a:p>
      </dgm:t>
    </dgm:pt>
    <dgm:pt modelId="{D1F0C2DB-6B71-44F3-9FCC-25CA62E6EE4A}" type="pres">
      <dgm:prSet presAssocID="{075BD133-9A94-44E4-8AEF-F760A747FF5B}" presName="sibTrans" presStyleCnt="0"/>
      <dgm:spPr/>
    </dgm:pt>
    <dgm:pt modelId="{6ECE619C-1FE3-46D6-B5AA-2782A5F2CC1B}" type="pres">
      <dgm:prSet presAssocID="{C56E55F8-06CE-40AE-BB34-0B6D2C1F7EA8}" presName="node" presStyleLbl="node1" presStyleIdx="4" presStyleCnt="6">
        <dgm:presLayoutVars>
          <dgm:bulletEnabled val="1"/>
        </dgm:presLayoutVars>
      </dgm:prSet>
      <dgm:spPr/>
      <dgm:t>
        <a:bodyPr/>
        <a:lstStyle/>
        <a:p>
          <a:endParaRPr lang="en-IN"/>
        </a:p>
      </dgm:t>
    </dgm:pt>
    <dgm:pt modelId="{32A12B9D-8758-418E-AA1C-0A6AA7BB8DC9}" type="pres">
      <dgm:prSet presAssocID="{58B683B7-3A60-4AD5-82DB-B78B8D8A918B}" presName="sibTrans" presStyleCnt="0"/>
      <dgm:spPr/>
    </dgm:pt>
    <dgm:pt modelId="{E051E122-7AB7-4F0F-BED5-4EDF194A3E65}" type="pres">
      <dgm:prSet presAssocID="{782E5D44-B6E0-4220-999B-7966A7490FF6}" presName="node" presStyleLbl="node1" presStyleIdx="5" presStyleCnt="6">
        <dgm:presLayoutVars>
          <dgm:bulletEnabled val="1"/>
        </dgm:presLayoutVars>
      </dgm:prSet>
      <dgm:spPr/>
      <dgm:t>
        <a:bodyPr/>
        <a:lstStyle/>
        <a:p>
          <a:endParaRPr lang="en-IN"/>
        </a:p>
      </dgm:t>
    </dgm:pt>
  </dgm:ptLst>
  <dgm:cxnLst>
    <dgm:cxn modelId="{95236C15-A505-4B65-B41E-30B905DCB4AE}" srcId="{CCB7C4C0-AA90-48AE-A4CB-A33F4ABDED6D}" destId="{F4D46A2B-3245-4712-B46B-6CA5D4ED8686}" srcOrd="2" destOrd="0" parTransId="{E54C5673-3083-429E-B71F-0F3014DB4A53}" sibTransId="{B5E53E4B-B6AA-48D0-B467-B910A9165B40}"/>
    <dgm:cxn modelId="{D89243F6-33CB-4334-B594-33100A2E9384}" type="presOf" srcId="{F4D46A2B-3245-4712-B46B-6CA5D4ED8686}" destId="{0FAB3C8C-64BD-4AD6-BCBC-FAE4E5FE8F87}" srcOrd="0" destOrd="0" presId="urn:microsoft.com/office/officeart/2005/8/layout/default"/>
    <dgm:cxn modelId="{EB0CE30F-7BD2-409A-8665-6542DF63F39F}" type="presOf" srcId="{C56E55F8-06CE-40AE-BB34-0B6D2C1F7EA8}" destId="{6ECE619C-1FE3-46D6-B5AA-2782A5F2CC1B}" srcOrd="0" destOrd="0" presId="urn:microsoft.com/office/officeart/2005/8/layout/default"/>
    <dgm:cxn modelId="{CA8D1F09-02C2-4BCB-8F5F-354712A9DC8A}" srcId="{CCB7C4C0-AA90-48AE-A4CB-A33F4ABDED6D}" destId="{B0F175C4-8FF4-48DC-BFE5-AD8B4FB39C33}" srcOrd="3" destOrd="0" parTransId="{5A8A45F1-7EC6-4529-8BBF-4297B1E2B9C5}" sibTransId="{075BD133-9A94-44E4-8AEF-F760A747FF5B}"/>
    <dgm:cxn modelId="{2AADECD9-6B05-44AC-AA44-3205C79A9B17}" type="presOf" srcId="{782E5D44-B6E0-4220-999B-7966A7490FF6}" destId="{E051E122-7AB7-4F0F-BED5-4EDF194A3E65}" srcOrd="0" destOrd="0" presId="urn:microsoft.com/office/officeart/2005/8/layout/default"/>
    <dgm:cxn modelId="{C91CB51A-12C1-419C-A85C-DB666F518233}" type="presOf" srcId="{C41E216D-9B70-435C-B355-87DFB125BAE1}" destId="{49A85977-C3DC-4840-B12A-7E294C2D91F8}" srcOrd="0" destOrd="0" presId="urn:microsoft.com/office/officeart/2005/8/layout/default"/>
    <dgm:cxn modelId="{A8E53883-2CBB-408A-A41A-85C1C6DB8E44}" srcId="{CCB7C4C0-AA90-48AE-A4CB-A33F4ABDED6D}" destId="{782E5D44-B6E0-4220-999B-7966A7490FF6}" srcOrd="5" destOrd="0" parTransId="{108F67B8-68B9-43B4-B25C-4A80527CB03F}" sibTransId="{D187D078-E7FB-41AC-A4BF-435D55BE80F5}"/>
    <dgm:cxn modelId="{8946D268-9A9D-4BF3-A645-9C4D18394118}" type="presOf" srcId="{B0F175C4-8FF4-48DC-BFE5-AD8B4FB39C33}" destId="{17CFED95-929A-40AE-B8C4-7AD661965E32}" srcOrd="0" destOrd="0" presId="urn:microsoft.com/office/officeart/2005/8/layout/default"/>
    <dgm:cxn modelId="{79F10DBC-0C6D-4954-B3C5-7BEC5CA09822}" type="presOf" srcId="{2DB76B70-70FD-48F0-BDBD-66BBB7CAB52E}" destId="{A5CF1E0B-B031-4D65-B27B-C78CD5D46A4C}" srcOrd="0" destOrd="0" presId="urn:microsoft.com/office/officeart/2005/8/layout/default"/>
    <dgm:cxn modelId="{655BF239-1C9E-46E7-9C8A-524DCA39E9C4}" srcId="{CCB7C4C0-AA90-48AE-A4CB-A33F4ABDED6D}" destId="{C41E216D-9B70-435C-B355-87DFB125BAE1}" srcOrd="1" destOrd="0" parTransId="{07040EEA-968A-48F2-A7FC-76E473D1A2BC}" sibTransId="{E0305F3F-A32B-42E9-82EB-E82484412DBB}"/>
    <dgm:cxn modelId="{7C03BB8F-D213-454F-B8BF-58DD7092B99F}" type="presOf" srcId="{CCB7C4C0-AA90-48AE-A4CB-A33F4ABDED6D}" destId="{2A5E60F2-BC93-4079-96D1-CEB5E70CF06F}" srcOrd="0" destOrd="0" presId="urn:microsoft.com/office/officeart/2005/8/layout/default"/>
    <dgm:cxn modelId="{A92D7F82-3F1E-48BD-BC7D-C696C7CEE8C8}" srcId="{CCB7C4C0-AA90-48AE-A4CB-A33F4ABDED6D}" destId="{C56E55F8-06CE-40AE-BB34-0B6D2C1F7EA8}" srcOrd="4" destOrd="0" parTransId="{6B561BFA-37FD-48A8-A921-33C9028C6FF2}" sibTransId="{58B683B7-3A60-4AD5-82DB-B78B8D8A918B}"/>
    <dgm:cxn modelId="{4CC05281-CE16-493D-8C60-C4C73D77BCBB}" srcId="{CCB7C4C0-AA90-48AE-A4CB-A33F4ABDED6D}" destId="{2DB76B70-70FD-48F0-BDBD-66BBB7CAB52E}" srcOrd="0" destOrd="0" parTransId="{47144E60-6887-404E-83CD-06712C72403E}" sibTransId="{FDD71889-9F54-4511-9986-E176F2B5FD5D}"/>
    <dgm:cxn modelId="{5FFE0889-A552-4856-97C5-3DC6D4078AEE}" type="presParOf" srcId="{2A5E60F2-BC93-4079-96D1-CEB5E70CF06F}" destId="{A5CF1E0B-B031-4D65-B27B-C78CD5D46A4C}" srcOrd="0" destOrd="0" presId="urn:microsoft.com/office/officeart/2005/8/layout/default"/>
    <dgm:cxn modelId="{C7F82B13-3DF1-4D93-A9A1-B5349E2B6B1E}" type="presParOf" srcId="{2A5E60F2-BC93-4079-96D1-CEB5E70CF06F}" destId="{C422D384-0C38-4C81-A4E2-B01396AF5399}" srcOrd="1" destOrd="0" presId="urn:microsoft.com/office/officeart/2005/8/layout/default"/>
    <dgm:cxn modelId="{EE736242-D665-4829-BAC8-DD52A782A9AD}" type="presParOf" srcId="{2A5E60F2-BC93-4079-96D1-CEB5E70CF06F}" destId="{49A85977-C3DC-4840-B12A-7E294C2D91F8}" srcOrd="2" destOrd="0" presId="urn:microsoft.com/office/officeart/2005/8/layout/default"/>
    <dgm:cxn modelId="{B2326E00-9C5F-4191-8881-5313DC2602FC}" type="presParOf" srcId="{2A5E60F2-BC93-4079-96D1-CEB5E70CF06F}" destId="{E77BB606-7FF7-489C-AE65-7DE9B087C16A}" srcOrd="3" destOrd="0" presId="urn:microsoft.com/office/officeart/2005/8/layout/default"/>
    <dgm:cxn modelId="{AEC99C95-E6E2-4335-BC5B-5547278479F5}" type="presParOf" srcId="{2A5E60F2-BC93-4079-96D1-CEB5E70CF06F}" destId="{0FAB3C8C-64BD-4AD6-BCBC-FAE4E5FE8F87}" srcOrd="4" destOrd="0" presId="urn:microsoft.com/office/officeart/2005/8/layout/default"/>
    <dgm:cxn modelId="{F783F654-3544-4191-BBF5-A9A35B00845F}" type="presParOf" srcId="{2A5E60F2-BC93-4079-96D1-CEB5E70CF06F}" destId="{D91364D9-7FA3-43FD-82A7-C170E3D7D57A}" srcOrd="5" destOrd="0" presId="urn:microsoft.com/office/officeart/2005/8/layout/default"/>
    <dgm:cxn modelId="{1BF03CB2-6ADB-4DEF-9126-EE527D1FF3FF}" type="presParOf" srcId="{2A5E60F2-BC93-4079-96D1-CEB5E70CF06F}" destId="{17CFED95-929A-40AE-B8C4-7AD661965E32}" srcOrd="6" destOrd="0" presId="urn:microsoft.com/office/officeart/2005/8/layout/default"/>
    <dgm:cxn modelId="{F58B5AB2-07D8-4422-8E26-AA95FC21F63E}" type="presParOf" srcId="{2A5E60F2-BC93-4079-96D1-CEB5E70CF06F}" destId="{D1F0C2DB-6B71-44F3-9FCC-25CA62E6EE4A}" srcOrd="7" destOrd="0" presId="urn:microsoft.com/office/officeart/2005/8/layout/default"/>
    <dgm:cxn modelId="{C20D43A9-5419-4AEC-9EFE-F1B5FAE23486}" type="presParOf" srcId="{2A5E60F2-BC93-4079-96D1-CEB5E70CF06F}" destId="{6ECE619C-1FE3-46D6-B5AA-2782A5F2CC1B}" srcOrd="8" destOrd="0" presId="urn:microsoft.com/office/officeart/2005/8/layout/default"/>
    <dgm:cxn modelId="{4079C7BE-8C24-4DBB-A807-D3633B52C89B}" type="presParOf" srcId="{2A5E60F2-BC93-4079-96D1-CEB5E70CF06F}" destId="{32A12B9D-8758-418E-AA1C-0A6AA7BB8DC9}" srcOrd="9" destOrd="0" presId="urn:microsoft.com/office/officeart/2005/8/layout/default"/>
    <dgm:cxn modelId="{EE08012F-A6C5-471A-AAC9-6F5DFFC2B71C}" type="presParOf" srcId="{2A5E60F2-BC93-4079-96D1-CEB5E70CF06F}" destId="{E051E122-7AB7-4F0F-BED5-4EDF194A3E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883E4-6CEF-470D-A970-9BB29B94441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IN"/>
        </a:p>
      </dgm:t>
    </dgm:pt>
    <dgm:pt modelId="{31A15474-134D-457A-BF51-5699C0DA9A8B}">
      <dgm:prSet phldrT="[Text]" custT="1"/>
      <dgm:spPr/>
      <dgm:t>
        <a:bodyPr/>
        <a:lstStyle/>
        <a:p>
          <a:r>
            <a:rPr lang="en-IN" sz="3200" dirty="0" smtClean="0"/>
            <a:t>Planning</a:t>
          </a:r>
        </a:p>
        <a:p>
          <a:r>
            <a:rPr lang="en-IN" sz="1800" dirty="0" smtClean="0"/>
            <a:t>Purpose, Critical Data Collection, asset class, Normalisation, Methods selection</a:t>
          </a:r>
          <a:endParaRPr lang="en-IN" sz="3200" dirty="0"/>
        </a:p>
      </dgm:t>
    </dgm:pt>
    <dgm:pt modelId="{EF587802-31C1-48D4-A56B-8E338CC1FFF5}" type="parTrans" cxnId="{384A5362-7618-4DC6-9329-3AB8B9FA3732}">
      <dgm:prSet/>
      <dgm:spPr/>
      <dgm:t>
        <a:bodyPr/>
        <a:lstStyle/>
        <a:p>
          <a:endParaRPr lang="en-IN"/>
        </a:p>
      </dgm:t>
    </dgm:pt>
    <dgm:pt modelId="{5B1043D8-2E27-4E7C-976B-AB12036902E7}" type="sibTrans" cxnId="{384A5362-7618-4DC6-9329-3AB8B9FA3732}">
      <dgm:prSet/>
      <dgm:spPr/>
      <dgm:t>
        <a:bodyPr/>
        <a:lstStyle/>
        <a:p>
          <a:endParaRPr lang="en-IN"/>
        </a:p>
      </dgm:t>
    </dgm:pt>
    <dgm:pt modelId="{99EA18B8-D36B-4438-B22E-C026511EEE86}">
      <dgm:prSet phldrT="[Text]" custT="1"/>
      <dgm:spPr/>
      <dgm:t>
        <a:bodyPr/>
        <a:lstStyle/>
        <a:p>
          <a:r>
            <a:rPr lang="en-IN" sz="3100" dirty="0" smtClean="0"/>
            <a:t>Inspection</a:t>
          </a:r>
        </a:p>
        <a:p>
          <a:r>
            <a:rPr lang="en-IN" sz="1800" dirty="0" smtClean="0"/>
            <a:t>Physical Site visit,  Market survey, Corroborative Analysis, Value drivers</a:t>
          </a:r>
          <a:endParaRPr lang="en-IN" sz="1800" dirty="0"/>
        </a:p>
      </dgm:t>
    </dgm:pt>
    <dgm:pt modelId="{7F502874-7BBD-4E7F-B858-6170FC4F875E}" type="parTrans" cxnId="{60E540D1-CF56-4AAC-90F4-1CEC2D1F6D69}">
      <dgm:prSet/>
      <dgm:spPr/>
      <dgm:t>
        <a:bodyPr/>
        <a:lstStyle/>
        <a:p>
          <a:endParaRPr lang="en-IN"/>
        </a:p>
      </dgm:t>
    </dgm:pt>
    <dgm:pt modelId="{B483F7FA-FA34-41E9-872D-E04D610A157E}" type="sibTrans" cxnId="{60E540D1-CF56-4AAC-90F4-1CEC2D1F6D69}">
      <dgm:prSet/>
      <dgm:spPr/>
      <dgm:t>
        <a:bodyPr/>
        <a:lstStyle/>
        <a:p>
          <a:endParaRPr lang="en-IN"/>
        </a:p>
      </dgm:t>
    </dgm:pt>
    <dgm:pt modelId="{9E4DE42E-DAB6-463C-BCDC-65F29A17A124}">
      <dgm:prSet phldrT="[Text]" custT="1"/>
      <dgm:spPr/>
      <dgm:t>
        <a:bodyPr/>
        <a:lstStyle/>
        <a:p>
          <a:r>
            <a:rPr lang="en-IN" sz="4100" dirty="0" smtClean="0"/>
            <a:t>Reports</a:t>
          </a:r>
        </a:p>
        <a:p>
          <a:r>
            <a:rPr lang="en-IN" sz="1600" dirty="0" smtClean="0"/>
            <a:t>Valuation method &amp; basis, Modelling,  Limiting factors, Iterations &amp; reviews, Opinion &amp; Reporting</a:t>
          </a:r>
          <a:endParaRPr lang="en-IN" sz="1600" dirty="0"/>
        </a:p>
      </dgm:t>
    </dgm:pt>
    <dgm:pt modelId="{853A8F2D-873C-4952-9942-FAF80F04121A}" type="parTrans" cxnId="{E8EE1291-1C57-424E-818E-7F257228B4CB}">
      <dgm:prSet/>
      <dgm:spPr/>
      <dgm:t>
        <a:bodyPr/>
        <a:lstStyle/>
        <a:p>
          <a:endParaRPr lang="en-IN"/>
        </a:p>
      </dgm:t>
    </dgm:pt>
    <dgm:pt modelId="{087C14DB-6AEA-45B5-85F7-6ADDCDC2D729}" type="sibTrans" cxnId="{E8EE1291-1C57-424E-818E-7F257228B4CB}">
      <dgm:prSet/>
      <dgm:spPr/>
      <dgm:t>
        <a:bodyPr/>
        <a:lstStyle/>
        <a:p>
          <a:endParaRPr lang="en-IN"/>
        </a:p>
      </dgm:t>
    </dgm:pt>
    <dgm:pt modelId="{B5CF78ED-9BA4-4C05-AB6B-A5AC631AB3D8}" type="pres">
      <dgm:prSet presAssocID="{A1D883E4-6CEF-470D-A970-9BB29B944416}" presName="rootnode" presStyleCnt="0">
        <dgm:presLayoutVars>
          <dgm:chMax/>
          <dgm:chPref/>
          <dgm:dir/>
          <dgm:animLvl val="lvl"/>
        </dgm:presLayoutVars>
      </dgm:prSet>
      <dgm:spPr/>
      <dgm:t>
        <a:bodyPr/>
        <a:lstStyle/>
        <a:p>
          <a:endParaRPr lang="en-IN"/>
        </a:p>
      </dgm:t>
    </dgm:pt>
    <dgm:pt modelId="{B7C5971B-578A-4AFA-BFC4-EF8C79758F45}" type="pres">
      <dgm:prSet presAssocID="{31A15474-134D-457A-BF51-5699C0DA9A8B}" presName="composite" presStyleCnt="0"/>
      <dgm:spPr/>
    </dgm:pt>
    <dgm:pt modelId="{9A545418-62C5-45A5-862A-00E45F603759}" type="pres">
      <dgm:prSet presAssocID="{31A15474-134D-457A-BF51-5699C0DA9A8B}" presName="LShape" presStyleLbl="alignNode1" presStyleIdx="0" presStyleCnt="5"/>
      <dgm:spPr/>
    </dgm:pt>
    <dgm:pt modelId="{8005D390-1316-4746-AA3B-6BA0BD5A4E55}" type="pres">
      <dgm:prSet presAssocID="{31A15474-134D-457A-BF51-5699C0DA9A8B}" presName="ParentText" presStyleLbl="revTx" presStyleIdx="0" presStyleCnt="3">
        <dgm:presLayoutVars>
          <dgm:chMax val="0"/>
          <dgm:chPref val="0"/>
          <dgm:bulletEnabled val="1"/>
        </dgm:presLayoutVars>
      </dgm:prSet>
      <dgm:spPr/>
      <dgm:t>
        <a:bodyPr/>
        <a:lstStyle/>
        <a:p>
          <a:endParaRPr lang="en-IN"/>
        </a:p>
      </dgm:t>
    </dgm:pt>
    <dgm:pt modelId="{8CA754C8-7A0B-4D8B-B1EB-B0F0D020F877}" type="pres">
      <dgm:prSet presAssocID="{31A15474-134D-457A-BF51-5699C0DA9A8B}" presName="Triangle" presStyleLbl="alignNode1" presStyleIdx="1" presStyleCnt="5"/>
      <dgm:spPr/>
    </dgm:pt>
    <dgm:pt modelId="{E3BD76D2-C1BF-4B8E-B7C7-9A8C116D401D}" type="pres">
      <dgm:prSet presAssocID="{5B1043D8-2E27-4E7C-976B-AB12036902E7}" presName="sibTrans" presStyleCnt="0"/>
      <dgm:spPr/>
    </dgm:pt>
    <dgm:pt modelId="{4A1B18AC-4489-4FAE-9345-6174C46C3C16}" type="pres">
      <dgm:prSet presAssocID="{5B1043D8-2E27-4E7C-976B-AB12036902E7}" presName="space" presStyleCnt="0"/>
      <dgm:spPr/>
    </dgm:pt>
    <dgm:pt modelId="{BDA3E84F-6E7E-43AF-93A2-7614DC57CC0A}" type="pres">
      <dgm:prSet presAssocID="{99EA18B8-D36B-4438-B22E-C026511EEE86}" presName="composite" presStyleCnt="0"/>
      <dgm:spPr/>
    </dgm:pt>
    <dgm:pt modelId="{26829475-6750-4EEE-A9D2-6C9C1E86062D}" type="pres">
      <dgm:prSet presAssocID="{99EA18B8-D36B-4438-B22E-C026511EEE86}" presName="LShape" presStyleLbl="alignNode1" presStyleIdx="2" presStyleCnt="5"/>
      <dgm:spPr/>
    </dgm:pt>
    <dgm:pt modelId="{62C9C25C-D08D-4388-A20D-06C4A0E169EB}" type="pres">
      <dgm:prSet presAssocID="{99EA18B8-D36B-4438-B22E-C026511EEE86}" presName="ParentText" presStyleLbl="revTx" presStyleIdx="1" presStyleCnt="3">
        <dgm:presLayoutVars>
          <dgm:chMax val="0"/>
          <dgm:chPref val="0"/>
          <dgm:bulletEnabled val="1"/>
        </dgm:presLayoutVars>
      </dgm:prSet>
      <dgm:spPr/>
      <dgm:t>
        <a:bodyPr/>
        <a:lstStyle/>
        <a:p>
          <a:endParaRPr lang="en-IN"/>
        </a:p>
      </dgm:t>
    </dgm:pt>
    <dgm:pt modelId="{8399CC32-142A-4523-A3F8-E239243A9B51}" type="pres">
      <dgm:prSet presAssocID="{99EA18B8-D36B-4438-B22E-C026511EEE86}" presName="Triangle" presStyleLbl="alignNode1" presStyleIdx="3" presStyleCnt="5"/>
      <dgm:spPr/>
    </dgm:pt>
    <dgm:pt modelId="{C94AFA8E-CFF8-4E1A-93EE-0D56BF13126C}" type="pres">
      <dgm:prSet presAssocID="{B483F7FA-FA34-41E9-872D-E04D610A157E}" presName="sibTrans" presStyleCnt="0"/>
      <dgm:spPr/>
    </dgm:pt>
    <dgm:pt modelId="{4958EFA0-C504-4F22-BC6F-70AF43D8D3F9}" type="pres">
      <dgm:prSet presAssocID="{B483F7FA-FA34-41E9-872D-E04D610A157E}" presName="space" presStyleCnt="0"/>
      <dgm:spPr/>
    </dgm:pt>
    <dgm:pt modelId="{AC523460-7964-4FD4-A71E-FB0B7075C4CA}" type="pres">
      <dgm:prSet presAssocID="{9E4DE42E-DAB6-463C-BCDC-65F29A17A124}" presName="composite" presStyleCnt="0"/>
      <dgm:spPr/>
    </dgm:pt>
    <dgm:pt modelId="{BAE3D284-D427-41BB-9EFD-30A1A4E5C341}" type="pres">
      <dgm:prSet presAssocID="{9E4DE42E-DAB6-463C-BCDC-65F29A17A124}" presName="LShape" presStyleLbl="alignNode1" presStyleIdx="4" presStyleCnt="5"/>
      <dgm:spPr/>
    </dgm:pt>
    <dgm:pt modelId="{1E09A3F1-AC60-40E0-A219-A570928C2996}" type="pres">
      <dgm:prSet presAssocID="{9E4DE42E-DAB6-463C-BCDC-65F29A17A124}" presName="ParentText" presStyleLbl="revTx" presStyleIdx="2" presStyleCnt="3">
        <dgm:presLayoutVars>
          <dgm:chMax val="0"/>
          <dgm:chPref val="0"/>
          <dgm:bulletEnabled val="1"/>
        </dgm:presLayoutVars>
      </dgm:prSet>
      <dgm:spPr/>
      <dgm:t>
        <a:bodyPr/>
        <a:lstStyle/>
        <a:p>
          <a:endParaRPr lang="en-IN"/>
        </a:p>
      </dgm:t>
    </dgm:pt>
  </dgm:ptLst>
  <dgm:cxnLst>
    <dgm:cxn modelId="{60E540D1-CF56-4AAC-90F4-1CEC2D1F6D69}" srcId="{A1D883E4-6CEF-470D-A970-9BB29B944416}" destId="{99EA18B8-D36B-4438-B22E-C026511EEE86}" srcOrd="1" destOrd="0" parTransId="{7F502874-7BBD-4E7F-B858-6170FC4F875E}" sibTransId="{B483F7FA-FA34-41E9-872D-E04D610A157E}"/>
    <dgm:cxn modelId="{E8EE1291-1C57-424E-818E-7F257228B4CB}" srcId="{A1D883E4-6CEF-470D-A970-9BB29B944416}" destId="{9E4DE42E-DAB6-463C-BCDC-65F29A17A124}" srcOrd="2" destOrd="0" parTransId="{853A8F2D-873C-4952-9942-FAF80F04121A}" sibTransId="{087C14DB-6AEA-45B5-85F7-6ADDCDC2D729}"/>
    <dgm:cxn modelId="{B56B7C58-1A35-4619-B611-078A74654512}" type="presOf" srcId="{31A15474-134D-457A-BF51-5699C0DA9A8B}" destId="{8005D390-1316-4746-AA3B-6BA0BD5A4E55}" srcOrd="0" destOrd="0" presId="urn:microsoft.com/office/officeart/2009/3/layout/StepUpProcess"/>
    <dgm:cxn modelId="{AEEAEEB9-60EF-4D4E-9C41-9996B68E704E}" type="presOf" srcId="{A1D883E4-6CEF-470D-A970-9BB29B944416}" destId="{B5CF78ED-9BA4-4C05-AB6B-A5AC631AB3D8}" srcOrd="0" destOrd="0" presId="urn:microsoft.com/office/officeart/2009/3/layout/StepUpProcess"/>
    <dgm:cxn modelId="{DADD821F-F14E-492B-B1BD-58D744AE5AB6}" type="presOf" srcId="{99EA18B8-D36B-4438-B22E-C026511EEE86}" destId="{62C9C25C-D08D-4388-A20D-06C4A0E169EB}" srcOrd="0" destOrd="0" presId="urn:microsoft.com/office/officeart/2009/3/layout/StepUpProcess"/>
    <dgm:cxn modelId="{8BF497AE-2977-4C5A-B18B-B314205A5EC1}" type="presOf" srcId="{9E4DE42E-DAB6-463C-BCDC-65F29A17A124}" destId="{1E09A3F1-AC60-40E0-A219-A570928C2996}" srcOrd="0" destOrd="0" presId="urn:microsoft.com/office/officeart/2009/3/layout/StepUpProcess"/>
    <dgm:cxn modelId="{384A5362-7618-4DC6-9329-3AB8B9FA3732}" srcId="{A1D883E4-6CEF-470D-A970-9BB29B944416}" destId="{31A15474-134D-457A-BF51-5699C0DA9A8B}" srcOrd="0" destOrd="0" parTransId="{EF587802-31C1-48D4-A56B-8E338CC1FFF5}" sibTransId="{5B1043D8-2E27-4E7C-976B-AB12036902E7}"/>
    <dgm:cxn modelId="{E646F923-EC68-45DC-B5D6-B3E841146668}" type="presParOf" srcId="{B5CF78ED-9BA4-4C05-AB6B-A5AC631AB3D8}" destId="{B7C5971B-578A-4AFA-BFC4-EF8C79758F45}" srcOrd="0" destOrd="0" presId="urn:microsoft.com/office/officeart/2009/3/layout/StepUpProcess"/>
    <dgm:cxn modelId="{E2E28D58-502F-4B3C-903E-B949B671E321}" type="presParOf" srcId="{B7C5971B-578A-4AFA-BFC4-EF8C79758F45}" destId="{9A545418-62C5-45A5-862A-00E45F603759}" srcOrd="0" destOrd="0" presId="urn:microsoft.com/office/officeart/2009/3/layout/StepUpProcess"/>
    <dgm:cxn modelId="{67267AA1-8D31-4BF0-84BC-04D35B345F52}" type="presParOf" srcId="{B7C5971B-578A-4AFA-BFC4-EF8C79758F45}" destId="{8005D390-1316-4746-AA3B-6BA0BD5A4E55}" srcOrd="1" destOrd="0" presId="urn:microsoft.com/office/officeart/2009/3/layout/StepUpProcess"/>
    <dgm:cxn modelId="{D156F7DF-5180-474E-8AE0-F6E4D673DCD2}" type="presParOf" srcId="{B7C5971B-578A-4AFA-BFC4-EF8C79758F45}" destId="{8CA754C8-7A0B-4D8B-B1EB-B0F0D020F877}" srcOrd="2" destOrd="0" presId="urn:microsoft.com/office/officeart/2009/3/layout/StepUpProcess"/>
    <dgm:cxn modelId="{D16072D4-2C05-4EA2-8263-D2561B618971}" type="presParOf" srcId="{B5CF78ED-9BA4-4C05-AB6B-A5AC631AB3D8}" destId="{E3BD76D2-C1BF-4B8E-B7C7-9A8C116D401D}" srcOrd="1" destOrd="0" presId="urn:microsoft.com/office/officeart/2009/3/layout/StepUpProcess"/>
    <dgm:cxn modelId="{159FFD95-0A6B-45FD-8FD3-96FDB8BC0873}" type="presParOf" srcId="{E3BD76D2-C1BF-4B8E-B7C7-9A8C116D401D}" destId="{4A1B18AC-4489-4FAE-9345-6174C46C3C16}" srcOrd="0" destOrd="0" presId="urn:microsoft.com/office/officeart/2009/3/layout/StepUpProcess"/>
    <dgm:cxn modelId="{2F87765C-00E6-454C-8D4E-A4F707693756}" type="presParOf" srcId="{B5CF78ED-9BA4-4C05-AB6B-A5AC631AB3D8}" destId="{BDA3E84F-6E7E-43AF-93A2-7614DC57CC0A}" srcOrd="2" destOrd="0" presId="urn:microsoft.com/office/officeart/2009/3/layout/StepUpProcess"/>
    <dgm:cxn modelId="{E1EB2E0A-3DB0-49F3-AEB8-9336C88BC865}" type="presParOf" srcId="{BDA3E84F-6E7E-43AF-93A2-7614DC57CC0A}" destId="{26829475-6750-4EEE-A9D2-6C9C1E86062D}" srcOrd="0" destOrd="0" presId="urn:microsoft.com/office/officeart/2009/3/layout/StepUpProcess"/>
    <dgm:cxn modelId="{5A578324-CB72-444F-A0E3-17B358987D63}" type="presParOf" srcId="{BDA3E84F-6E7E-43AF-93A2-7614DC57CC0A}" destId="{62C9C25C-D08D-4388-A20D-06C4A0E169EB}" srcOrd="1" destOrd="0" presId="urn:microsoft.com/office/officeart/2009/3/layout/StepUpProcess"/>
    <dgm:cxn modelId="{95DE6441-8E90-4B69-9452-96C51F9CC8FF}" type="presParOf" srcId="{BDA3E84F-6E7E-43AF-93A2-7614DC57CC0A}" destId="{8399CC32-142A-4523-A3F8-E239243A9B51}" srcOrd="2" destOrd="0" presId="urn:microsoft.com/office/officeart/2009/3/layout/StepUpProcess"/>
    <dgm:cxn modelId="{993A5FDA-794E-4B4F-B9D4-CBFD9A5510E8}" type="presParOf" srcId="{B5CF78ED-9BA4-4C05-AB6B-A5AC631AB3D8}" destId="{C94AFA8E-CFF8-4E1A-93EE-0D56BF13126C}" srcOrd="3" destOrd="0" presId="urn:microsoft.com/office/officeart/2009/3/layout/StepUpProcess"/>
    <dgm:cxn modelId="{89710B8D-289E-4CB0-A682-870B89468003}" type="presParOf" srcId="{C94AFA8E-CFF8-4E1A-93EE-0D56BF13126C}" destId="{4958EFA0-C504-4F22-BC6F-70AF43D8D3F9}" srcOrd="0" destOrd="0" presId="urn:microsoft.com/office/officeart/2009/3/layout/StepUpProcess"/>
    <dgm:cxn modelId="{86C90B93-AEE0-4A58-9246-130F4ED27F64}" type="presParOf" srcId="{B5CF78ED-9BA4-4C05-AB6B-A5AC631AB3D8}" destId="{AC523460-7964-4FD4-A71E-FB0B7075C4CA}" srcOrd="4" destOrd="0" presId="urn:microsoft.com/office/officeart/2009/3/layout/StepUpProcess"/>
    <dgm:cxn modelId="{2E7957EA-F2AD-4271-9446-505E1BD155E5}" type="presParOf" srcId="{AC523460-7964-4FD4-A71E-FB0B7075C4CA}" destId="{BAE3D284-D427-41BB-9EFD-30A1A4E5C341}" srcOrd="0" destOrd="0" presId="urn:microsoft.com/office/officeart/2009/3/layout/StepUpProcess"/>
    <dgm:cxn modelId="{12727C75-FA47-488D-9940-5FA732F3E5F4}" type="presParOf" srcId="{AC523460-7964-4FD4-A71E-FB0B7075C4CA}" destId="{1E09A3F1-AC60-40E0-A219-A570928C299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C33AF2-AF23-4524-9C68-B34D26DB132F}"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IN"/>
        </a:p>
      </dgm:t>
    </dgm:pt>
    <dgm:pt modelId="{6CB2A9E2-657F-46B5-80D6-C1C5A61A9DEC}">
      <dgm:prSet phldrT="[Text]"/>
      <dgm:spPr/>
      <dgm:t>
        <a:bodyPr/>
        <a:lstStyle/>
        <a:p>
          <a:r>
            <a:rPr lang="en-IN" dirty="0" smtClean="0"/>
            <a:t>Significant Uncertainty</a:t>
          </a:r>
          <a:endParaRPr lang="en-IN" dirty="0"/>
        </a:p>
      </dgm:t>
    </dgm:pt>
    <dgm:pt modelId="{A2073A47-0617-4681-A715-C17F4E207056}" type="parTrans" cxnId="{340BC00A-61D6-4EEB-8D9C-8E3CBE18FFF9}">
      <dgm:prSet/>
      <dgm:spPr/>
      <dgm:t>
        <a:bodyPr/>
        <a:lstStyle/>
        <a:p>
          <a:endParaRPr lang="en-IN"/>
        </a:p>
      </dgm:t>
    </dgm:pt>
    <dgm:pt modelId="{C498023A-84FD-475B-9FBD-876343906B40}" type="sibTrans" cxnId="{340BC00A-61D6-4EEB-8D9C-8E3CBE18FFF9}">
      <dgm:prSet/>
      <dgm:spPr/>
      <dgm:t>
        <a:bodyPr/>
        <a:lstStyle/>
        <a:p>
          <a:endParaRPr lang="en-IN"/>
        </a:p>
      </dgm:t>
    </dgm:pt>
    <dgm:pt modelId="{129AC103-3D0A-4D19-B5DF-B2FA5418B282}">
      <dgm:prSet phldrT="[Text]"/>
      <dgm:spPr/>
      <dgm:t>
        <a:bodyPr/>
        <a:lstStyle/>
        <a:p>
          <a:r>
            <a:rPr lang="en-IN" dirty="0" smtClean="0"/>
            <a:t>Absence of Reliable data</a:t>
          </a:r>
          <a:endParaRPr lang="en-IN" dirty="0"/>
        </a:p>
      </dgm:t>
    </dgm:pt>
    <dgm:pt modelId="{F35B1C62-BB5A-4F72-934E-0F25FC013996}" type="parTrans" cxnId="{09B10590-7A91-4C66-93BC-EFE536895A1C}">
      <dgm:prSet/>
      <dgm:spPr/>
      <dgm:t>
        <a:bodyPr/>
        <a:lstStyle/>
        <a:p>
          <a:endParaRPr lang="en-IN"/>
        </a:p>
      </dgm:t>
    </dgm:pt>
    <dgm:pt modelId="{05F2B8F1-7083-4DD0-BB2D-63D4E42E5314}" type="sibTrans" cxnId="{09B10590-7A91-4C66-93BC-EFE536895A1C}">
      <dgm:prSet/>
      <dgm:spPr/>
      <dgm:t>
        <a:bodyPr/>
        <a:lstStyle/>
        <a:p>
          <a:endParaRPr lang="en-IN"/>
        </a:p>
      </dgm:t>
    </dgm:pt>
    <dgm:pt modelId="{5CFBAE78-11EA-4A05-8BD4-EE7551539741}">
      <dgm:prSet phldrT="[Text]"/>
      <dgm:spPr/>
      <dgm:t>
        <a:bodyPr/>
        <a:lstStyle/>
        <a:p>
          <a:r>
            <a:rPr lang="en-IN" dirty="0" smtClean="0"/>
            <a:t>No/ Limited </a:t>
          </a:r>
          <a:r>
            <a:rPr lang="en-IN" dirty="0" err="1" smtClean="0"/>
            <a:t>Comparables</a:t>
          </a:r>
          <a:endParaRPr lang="en-IN" dirty="0"/>
        </a:p>
      </dgm:t>
    </dgm:pt>
    <dgm:pt modelId="{7E6FC02E-5371-46AB-A2F5-D20E26E04C90}" type="parTrans" cxnId="{F03B51C4-E888-465B-96D2-0675CBAF6026}">
      <dgm:prSet/>
      <dgm:spPr/>
      <dgm:t>
        <a:bodyPr/>
        <a:lstStyle/>
        <a:p>
          <a:endParaRPr lang="en-IN"/>
        </a:p>
      </dgm:t>
    </dgm:pt>
    <dgm:pt modelId="{26BF154E-F763-48EA-85E1-373F9D58D0E1}" type="sibTrans" cxnId="{F03B51C4-E888-465B-96D2-0675CBAF6026}">
      <dgm:prSet/>
      <dgm:spPr/>
      <dgm:t>
        <a:bodyPr/>
        <a:lstStyle/>
        <a:p>
          <a:endParaRPr lang="en-IN"/>
        </a:p>
      </dgm:t>
    </dgm:pt>
    <dgm:pt modelId="{7A7E1860-0079-4368-AE95-CDFF378D16E7}">
      <dgm:prSet phldrT="[Text]"/>
      <dgm:spPr/>
      <dgm:t>
        <a:bodyPr/>
        <a:lstStyle/>
        <a:p>
          <a:r>
            <a:rPr lang="en-IN" dirty="0" smtClean="0"/>
            <a:t>Strict Timelines</a:t>
          </a:r>
          <a:endParaRPr lang="en-IN" dirty="0"/>
        </a:p>
      </dgm:t>
    </dgm:pt>
    <dgm:pt modelId="{D78654F7-2230-4E4C-85CD-DBE8524BDFFF}" type="parTrans" cxnId="{DF1D46B1-9FA9-49E3-9492-80706CF50CCA}">
      <dgm:prSet/>
      <dgm:spPr/>
      <dgm:t>
        <a:bodyPr/>
        <a:lstStyle/>
        <a:p>
          <a:endParaRPr lang="en-IN"/>
        </a:p>
      </dgm:t>
    </dgm:pt>
    <dgm:pt modelId="{389730DB-E911-4F66-B4FD-4A6D849E0005}" type="sibTrans" cxnId="{DF1D46B1-9FA9-49E3-9492-80706CF50CCA}">
      <dgm:prSet/>
      <dgm:spPr/>
      <dgm:t>
        <a:bodyPr/>
        <a:lstStyle/>
        <a:p>
          <a:endParaRPr lang="en-IN"/>
        </a:p>
      </dgm:t>
    </dgm:pt>
    <dgm:pt modelId="{FA04DF94-8943-4B90-8658-A98F142A7DD3}" type="pres">
      <dgm:prSet presAssocID="{AEC33AF2-AF23-4524-9C68-B34D26DB132F}" presName="linear" presStyleCnt="0">
        <dgm:presLayoutVars>
          <dgm:dir/>
          <dgm:animLvl val="lvl"/>
          <dgm:resizeHandles val="exact"/>
        </dgm:presLayoutVars>
      </dgm:prSet>
      <dgm:spPr/>
      <dgm:t>
        <a:bodyPr/>
        <a:lstStyle/>
        <a:p>
          <a:endParaRPr lang="en-IN"/>
        </a:p>
      </dgm:t>
    </dgm:pt>
    <dgm:pt modelId="{384B6717-520D-4A36-AA0A-1BCF35CA0B51}" type="pres">
      <dgm:prSet presAssocID="{6CB2A9E2-657F-46B5-80D6-C1C5A61A9DEC}" presName="parentLin" presStyleCnt="0"/>
      <dgm:spPr/>
    </dgm:pt>
    <dgm:pt modelId="{3BE95E82-48AE-4139-BB5D-9DAE8E22CEE6}" type="pres">
      <dgm:prSet presAssocID="{6CB2A9E2-657F-46B5-80D6-C1C5A61A9DEC}" presName="parentLeftMargin" presStyleLbl="node1" presStyleIdx="0" presStyleCnt="4"/>
      <dgm:spPr/>
      <dgm:t>
        <a:bodyPr/>
        <a:lstStyle/>
        <a:p>
          <a:endParaRPr lang="en-IN"/>
        </a:p>
      </dgm:t>
    </dgm:pt>
    <dgm:pt modelId="{B23CD9A6-A90C-480D-BF07-98F160AEFC55}" type="pres">
      <dgm:prSet presAssocID="{6CB2A9E2-657F-46B5-80D6-C1C5A61A9DEC}" presName="parentText" presStyleLbl="node1" presStyleIdx="0" presStyleCnt="4">
        <dgm:presLayoutVars>
          <dgm:chMax val="0"/>
          <dgm:bulletEnabled val="1"/>
        </dgm:presLayoutVars>
      </dgm:prSet>
      <dgm:spPr/>
      <dgm:t>
        <a:bodyPr/>
        <a:lstStyle/>
        <a:p>
          <a:endParaRPr lang="en-IN"/>
        </a:p>
      </dgm:t>
    </dgm:pt>
    <dgm:pt modelId="{2416235E-4A25-402E-8CE9-F6488F2FB207}" type="pres">
      <dgm:prSet presAssocID="{6CB2A9E2-657F-46B5-80D6-C1C5A61A9DEC}" presName="negativeSpace" presStyleCnt="0"/>
      <dgm:spPr/>
    </dgm:pt>
    <dgm:pt modelId="{3647C86B-0EFC-4EE3-AA2F-F7A58FBE3421}" type="pres">
      <dgm:prSet presAssocID="{6CB2A9E2-657F-46B5-80D6-C1C5A61A9DEC}" presName="childText" presStyleLbl="conFgAcc1" presStyleIdx="0" presStyleCnt="4">
        <dgm:presLayoutVars>
          <dgm:bulletEnabled val="1"/>
        </dgm:presLayoutVars>
      </dgm:prSet>
      <dgm:spPr/>
    </dgm:pt>
    <dgm:pt modelId="{112B4DFC-AFC0-47A1-8C06-55AD2C6DD8D7}" type="pres">
      <dgm:prSet presAssocID="{C498023A-84FD-475B-9FBD-876343906B40}" presName="spaceBetweenRectangles" presStyleCnt="0"/>
      <dgm:spPr/>
    </dgm:pt>
    <dgm:pt modelId="{66A8719F-8022-4B8B-AEA1-6A7CA90CA67D}" type="pres">
      <dgm:prSet presAssocID="{129AC103-3D0A-4D19-B5DF-B2FA5418B282}" presName="parentLin" presStyleCnt="0"/>
      <dgm:spPr/>
    </dgm:pt>
    <dgm:pt modelId="{C8EEA556-4A1F-4D24-A67F-4499D8F5363B}" type="pres">
      <dgm:prSet presAssocID="{129AC103-3D0A-4D19-B5DF-B2FA5418B282}" presName="parentLeftMargin" presStyleLbl="node1" presStyleIdx="0" presStyleCnt="4"/>
      <dgm:spPr/>
      <dgm:t>
        <a:bodyPr/>
        <a:lstStyle/>
        <a:p>
          <a:endParaRPr lang="en-IN"/>
        </a:p>
      </dgm:t>
    </dgm:pt>
    <dgm:pt modelId="{C3CF1FEF-CE11-45E7-845A-A75644F4F64F}" type="pres">
      <dgm:prSet presAssocID="{129AC103-3D0A-4D19-B5DF-B2FA5418B282}" presName="parentText" presStyleLbl="node1" presStyleIdx="1" presStyleCnt="4">
        <dgm:presLayoutVars>
          <dgm:chMax val="0"/>
          <dgm:bulletEnabled val="1"/>
        </dgm:presLayoutVars>
      </dgm:prSet>
      <dgm:spPr/>
      <dgm:t>
        <a:bodyPr/>
        <a:lstStyle/>
        <a:p>
          <a:endParaRPr lang="en-IN"/>
        </a:p>
      </dgm:t>
    </dgm:pt>
    <dgm:pt modelId="{781C5FBC-8665-4F64-A828-DCAFB8361F21}" type="pres">
      <dgm:prSet presAssocID="{129AC103-3D0A-4D19-B5DF-B2FA5418B282}" presName="negativeSpace" presStyleCnt="0"/>
      <dgm:spPr/>
    </dgm:pt>
    <dgm:pt modelId="{D0E342EF-3AA4-4571-B7CA-98D30FB28189}" type="pres">
      <dgm:prSet presAssocID="{129AC103-3D0A-4D19-B5DF-B2FA5418B282}" presName="childText" presStyleLbl="conFgAcc1" presStyleIdx="1" presStyleCnt="4">
        <dgm:presLayoutVars>
          <dgm:bulletEnabled val="1"/>
        </dgm:presLayoutVars>
      </dgm:prSet>
      <dgm:spPr/>
    </dgm:pt>
    <dgm:pt modelId="{9B7D2498-3018-4D10-B63E-25BC108EDFDF}" type="pres">
      <dgm:prSet presAssocID="{05F2B8F1-7083-4DD0-BB2D-63D4E42E5314}" presName="spaceBetweenRectangles" presStyleCnt="0"/>
      <dgm:spPr/>
    </dgm:pt>
    <dgm:pt modelId="{87E75688-C66D-4DAD-98D3-BA0260733CF0}" type="pres">
      <dgm:prSet presAssocID="{5CFBAE78-11EA-4A05-8BD4-EE7551539741}" presName="parentLin" presStyleCnt="0"/>
      <dgm:spPr/>
    </dgm:pt>
    <dgm:pt modelId="{4B28BF34-76AC-4B03-9E73-C774A0AD6F48}" type="pres">
      <dgm:prSet presAssocID="{5CFBAE78-11EA-4A05-8BD4-EE7551539741}" presName="parentLeftMargin" presStyleLbl="node1" presStyleIdx="1" presStyleCnt="4"/>
      <dgm:spPr/>
      <dgm:t>
        <a:bodyPr/>
        <a:lstStyle/>
        <a:p>
          <a:endParaRPr lang="en-IN"/>
        </a:p>
      </dgm:t>
    </dgm:pt>
    <dgm:pt modelId="{52A1F11B-441D-480B-9D5A-4ABC81090F02}" type="pres">
      <dgm:prSet presAssocID="{5CFBAE78-11EA-4A05-8BD4-EE7551539741}" presName="parentText" presStyleLbl="node1" presStyleIdx="2" presStyleCnt="4">
        <dgm:presLayoutVars>
          <dgm:chMax val="0"/>
          <dgm:bulletEnabled val="1"/>
        </dgm:presLayoutVars>
      </dgm:prSet>
      <dgm:spPr/>
      <dgm:t>
        <a:bodyPr/>
        <a:lstStyle/>
        <a:p>
          <a:endParaRPr lang="en-IN"/>
        </a:p>
      </dgm:t>
    </dgm:pt>
    <dgm:pt modelId="{37C9448B-7D65-4AB5-B86D-FD0BD7522982}" type="pres">
      <dgm:prSet presAssocID="{5CFBAE78-11EA-4A05-8BD4-EE7551539741}" presName="negativeSpace" presStyleCnt="0"/>
      <dgm:spPr/>
    </dgm:pt>
    <dgm:pt modelId="{C0DC7C27-77FB-4E06-AA3F-6FF516CAB2A5}" type="pres">
      <dgm:prSet presAssocID="{5CFBAE78-11EA-4A05-8BD4-EE7551539741}" presName="childText" presStyleLbl="conFgAcc1" presStyleIdx="2" presStyleCnt="4">
        <dgm:presLayoutVars>
          <dgm:bulletEnabled val="1"/>
        </dgm:presLayoutVars>
      </dgm:prSet>
      <dgm:spPr/>
    </dgm:pt>
    <dgm:pt modelId="{5A50C16B-93FB-4E8B-BDE2-D30B65E938DA}" type="pres">
      <dgm:prSet presAssocID="{26BF154E-F763-48EA-85E1-373F9D58D0E1}" presName="spaceBetweenRectangles" presStyleCnt="0"/>
      <dgm:spPr/>
    </dgm:pt>
    <dgm:pt modelId="{2B361FA0-1AB9-4C18-A731-32F083FDFED5}" type="pres">
      <dgm:prSet presAssocID="{7A7E1860-0079-4368-AE95-CDFF378D16E7}" presName="parentLin" presStyleCnt="0"/>
      <dgm:spPr/>
    </dgm:pt>
    <dgm:pt modelId="{D00C88B7-8774-409E-A015-16C556C3B255}" type="pres">
      <dgm:prSet presAssocID="{7A7E1860-0079-4368-AE95-CDFF378D16E7}" presName="parentLeftMargin" presStyleLbl="node1" presStyleIdx="2" presStyleCnt="4"/>
      <dgm:spPr/>
      <dgm:t>
        <a:bodyPr/>
        <a:lstStyle/>
        <a:p>
          <a:endParaRPr lang="en-IN"/>
        </a:p>
      </dgm:t>
    </dgm:pt>
    <dgm:pt modelId="{F421CE47-DD78-40E0-AA0E-83D06733B08D}" type="pres">
      <dgm:prSet presAssocID="{7A7E1860-0079-4368-AE95-CDFF378D16E7}" presName="parentText" presStyleLbl="node1" presStyleIdx="3" presStyleCnt="4">
        <dgm:presLayoutVars>
          <dgm:chMax val="0"/>
          <dgm:bulletEnabled val="1"/>
        </dgm:presLayoutVars>
      </dgm:prSet>
      <dgm:spPr/>
      <dgm:t>
        <a:bodyPr/>
        <a:lstStyle/>
        <a:p>
          <a:endParaRPr lang="en-IN"/>
        </a:p>
      </dgm:t>
    </dgm:pt>
    <dgm:pt modelId="{5EE1C513-A3C0-4A6C-9015-2D296ACB81E6}" type="pres">
      <dgm:prSet presAssocID="{7A7E1860-0079-4368-AE95-CDFF378D16E7}" presName="negativeSpace" presStyleCnt="0"/>
      <dgm:spPr/>
    </dgm:pt>
    <dgm:pt modelId="{C557CCB0-B66A-4BC3-879A-1B8B5DC7FA5A}" type="pres">
      <dgm:prSet presAssocID="{7A7E1860-0079-4368-AE95-CDFF378D16E7}" presName="childText" presStyleLbl="conFgAcc1" presStyleIdx="3" presStyleCnt="4">
        <dgm:presLayoutVars>
          <dgm:bulletEnabled val="1"/>
        </dgm:presLayoutVars>
      </dgm:prSet>
      <dgm:spPr/>
    </dgm:pt>
  </dgm:ptLst>
  <dgm:cxnLst>
    <dgm:cxn modelId="{78B5B222-2865-4523-AC7C-D3FBD6FEA7C7}" type="presOf" srcId="{5CFBAE78-11EA-4A05-8BD4-EE7551539741}" destId="{52A1F11B-441D-480B-9D5A-4ABC81090F02}" srcOrd="1" destOrd="0" presId="urn:microsoft.com/office/officeart/2005/8/layout/list1"/>
    <dgm:cxn modelId="{DF1D46B1-9FA9-49E3-9492-80706CF50CCA}" srcId="{AEC33AF2-AF23-4524-9C68-B34D26DB132F}" destId="{7A7E1860-0079-4368-AE95-CDFF378D16E7}" srcOrd="3" destOrd="0" parTransId="{D78654F7-2230-4E4C-85CD-DBE8524BDFFF}" sibTransId="{389730DB-E911-4F66-B4FD-4A6D849E0005}"/>
    <dgm:cxn modelId="{A4BDC033-3E2E-4AAB-A592-42F38E14C44F}" type="presOf" srcId="{7A7E1860-0079-4368-AE95-CDFF378D16E7}" destId="{F421CE47-DD78-40E0-AA0E-83D06733B08D}" srcOrd="1" destOrd="0" presId="urn:microsoft.com/office/officeart/2005/8/layout/list1"/>
    <dgm:cxn modelId="{9A817945-BBF0-4C6A-8E93-979E04BB9146}" type="presOf" srcId="{7A7E1860-0079-4368-AE95-CDFF378D16E7}" destId="{D00C88B7-8774-409E-A015-16C556C3B255}" srcOrd="0" destOrd="0" presId="urn:microsoft.com/office/officeart/2005/8/layout/list1"/>
    <dgm:cxn modelId="{396DC3D1-3E4C-4097-9447-492181A4DE73}" type="presOf" srcId="{5CFBAE78-11EA-4A05-8BD4-EE7551539741}" destId="{4B28BF34-76AC-4B03-9E73-C774A0AD6F48}" srcOrd="0" destOrd="0" presId="urn:microsoft.com/office/officeart/2005/8/layout/list1"/>
    <dgm:cxn modelId="{837324F6-B463-457C-BEF2-314F5BEF97EF}" type="presOf" srcId="{129AC103-3D0A-4D19-B5DF-B2FA5418B282}" destId="{C8EEA556-4A1F-4D24-A67F-4499D8F5363B}" srcOrd="0" destOrd="0" presId="urn:microsoft.com/office/officeart/2005/8/layout/list1"/>
    <dgm:cxn modelId="{77B2E19E-0A23-479D-A6FE-97A88D7CABB6}" type="presOf" srcId="{AEC33AF2-AF23-4524-9C68-B34D26DB132F}" destId="{FA04DF94-8943-4B90-8658-A98F142A7DD3}" srcOrd="0" destOrd="0" presId="urn:microsoft.com/office/officeart/2005/8/layout/list1"/>
    <dgm:cxn modelId="{F03B51C4-E888-465B-96D2-0675CBAF6026}" srcId="{AEC33AF2-AF23-4524-9C68-B34D26DB132F}" destId="{5CFBAE78-11EA-4A05-8BD4-EE7551539741}" srcOrd="2" destOrd="0" parTransId="{7E6FC02E-5371-46AB-A2F5-D20E26E04C90}" sibTransId="{26BF154E-F763-48EA-85E1-373F9D58D0E1}"/>
    <dgm:cxn modelId="{340BC00A-61D6-4EEB-8D9C-8E3CBE18FFF9}" srcId="{AEC33AF2-AF23-4524-9C68-B34D26DB132F}" destId="{6CB2A9E2-657F-46B5-80D6-C1C5A61A9DEC}" srcOrd="0" destOrd="0" parTransId="{A2073A47-0617-4681-A715-C17F4E207056}" sibTransId="{C498023A-84FD-475B-9FBD-876343906B40}"/>
    <dgm:cxn modelId="{6ACF6B8D-A5BB-40C9-A9AB-A696E9AB6EF6}" type="presOf" srcId="{6CB2A9E2-657F-46B5-80D6-C1C5A61A9DEC}" destId="{3BE95E82-48AE-4139-BB5D-9DAE8E22CEE6}" srcOrd="0" destOrd="0" presId="urn:microsoft.com/office/officeart/2005/8/layout/list1"/>
    <dgm:cxn modelId="{E1237A5C-9C7E-4A68-9930-420D0D686821}" type="presOf" srcId="{129AC103-3D0A-4D19-B5DF-B2FA5418B282}" destId="{C3CF1FEF-CE11-45E7-845A-A75644F4F64F}" srcOrd="1" destOrd="0" presId="urn:microsoft.com/office/officeart/2005/8/layout/list1"/>
    <dgm:cxn modelId="{09B10590-7A91-4C66-93BC-EFE536895A1C}" srcId="{AEC33AF2-AF23-4524-9C68-B34D26DB132F}" destId="{129AC103-3D0A-4D19-B5DF-B2FA5418B282}" srcOrd="1" destOrd="0" parTransId="{F35B1C62-BB5A-4F72-934E-0F25FC013996}" sibTransId="{05F2B8F1-7083-4DD0-BB2D-63D4E42E5314}"/>
    <dgm:cxn modelId="{03919AB4-4290-442E-90C8-053E83E0DE39}" type="presOf" srcId="{6CB2A9E2-657F-46B5-80D6-C1C5A61A9DEC}" destId="{B23CD9A6-A90C-480D-BF07-98F160AEFC55}" srcOrd="1" destOrd="0" presId="urn:microsoft.com/office/officeart/2005/8/layout/list1"/>
    <dgm:cxn modelId="{DF641CD6-F8BB-4D08-B81E-F17DA38B87AE}" type="presParOf" srcId="{FA04DF94-8943-4B90-8658-A98F142A7DD3}" destId="{384B6717-520D-4A36-AA0A-1BCF35CA0B51}" srcOrd="0" destOrd="0" presId="urn:microsoft.com/office/officeart/2005/8/layout/list1"/>
    <dgm:cxn modelId="{0F598475-E2AE-488D-A226-89B7E2CC8642}" type="presParOf" srcId="{384B6717-520D-4A36-AA0A-1BCF35CA0B51}" destId="{3BE95E82-48AE-4139-BB5D-9DAE8E22CEE6}" srcOrd="0" destOrd="0" presId="urn:microsoft.com/office/officeart/2005/8/layout/list1"/>
    <dgm:cxn modelId="{D6EC4445-A3CB-48D5-8D0C-BA53A82A1069}" type="presParOf" srcId="{384B6717-520D-4A36-AA0A-1BCF35CA0B51}" destId="{B23CD9A6-A90C-480D-BF07-98F160AEFC55}" srcOrd="1" destOrd="0" presId="urn:microsoft.com/office/officeart/2005/8/layout/list1"/>
    <dgm:cxn modelId="{C5D14403-F263-4D50-B157-A016264DFE84}" type="presParOf" srcId="{FA04DF94-8943-4B90-8658-A98F142A7DD3}" destId="{2416235E-4A25-402E-8CE9-F6488F2FB207}" srcOrd="1" destOrd="0" presId="urn:microsoft.com/office/officeart/2005/8/layout/list1"/>
    <dgm:cxn modelId="{4979A581-0994-46F2-BC63-130BC3D48727}" type="presParOf" srcId="{FA04DF94-8943-4B90-8658-A98F142A7DD3}" destId="{3647C86B-0EFC-4EE3-AA2F-F7A58FBE3421}" srcOrd="2" destOrd="0" presId="urn:microsoft.com/office/officeart/2005/8/layout/list1"/>
    <dgm:cxn modelId="{DFA426D1-5AF4-496D-B835-1392D9BE88D9}" type="presParOf" srcId="{FA04DF94-8943-4B90-8658-A98F142A7DD3}" destId="{112B4DFC-AFC0-47A1-8C06-55AD2C6DD8D7}" srcOrd="3" destOrd="0" presId="urn:microsoft.com/office/officeart/2005/8/layout/list1"/>
    <dgm:cxn modelId="{3D330D2B-CBF5-4417-A271-4E529AAB9774}" type="presParOf" srcId="{FA04DF94-8943-4B90-8658-A98F142A7DD3}" destId="{66A8719F-8022-4B8B-AEA1-6A7CA90CA67D}" srcOrd="4" destOrd="0" presId="urn:microsoft.com/office/officeart/2005/8/layout/list1"/>
    <dgm:cxn modelId="{DDE8660E-7C0F-4D93-9A3F-40FF40057484}" type="presParOf" srcId="{66A8719F-8022-4B8B-AEA1-6A7CA90CA67D}" destId="{C8EEA556-4A1F-4D24-A67F-4499D8F5363B}" srcOrd="0" destOrd="0" presId="urn:microsoft.com/office/officeart/2005/8/layout/list1"/>
    <dgm:cxn modelId="{2A853469-41B9-4D76-9110-F28907C2BA32}" type="presParOf" srcId="{66A8719F-8022-4B8B-AEA1-6A7CA90CA67D}" destId="{C3CF1FEF-CE11-45E7-845A-A75644F4F64F}" srcOrd="1" destOrd="0" presId="urn:microsoft.com/office/officeart/2005/8/layout/list1"/>
    <dgm:cxn modelId="{A4074E6C-3EB3-4003-A325-647927FEF249}" type="presParOf" srcId="{FA04DF94-8943-4B90-8658-A98F142A7DD3}" destId="{781C5FBC-8665-4F64-A828-DCAFB8361F21}" srcOrd="5" destOrd="0" presId="urn:microsoft.com/office/officeart/2005/8/layout/list1"/>
    <dgm:cxn modelId="{56813EC7-880F-4699-9941-4183E5C5BC72}" type="presParOf" srcId="{FA04DF94-8943-4B90-8658-A98F142A7DD3}" destId="{D0E342EF-3AA4-4571-B7CA-98D30FB28189}" srcOrd="6" destOrd="0" presId="urn:microsoft.com/office/officeart/2005/8/layout/list1"/>
    <dgm:cxn modelId="{60A166A1-3282-4A72-A9F2-263A9A4B437D}" type="presParOf" srcId="{FA04DF94-8943-4B90-8658-A98F142A7DD3}" destId="{9B7D2498-3018-4D10-B63E-25BC108EDFDF}" srcOrd="7" destOrd="0" presId="urn:microsoft.com/office/officeart/2005/8/layout/list1"/>
    <dgm:cxn modelId="{8530B0C1-C978-40F8-9B9E-7B4C03881FD3}" type="presParOf" srcId="{FA04DF94-8943-4B90-8658-A98F142A7DD3}" destId="{87E75688-C66D-4DAD-98D3-BA0260733CF0}" srcOrd="8" destOrd="0" presId="urn:microsoft.com/office/officeart/2005/8/layout/list1"/>
    <dgm:cxn modelId="{FED66783-E765-4452-BBE3-EE13921A9A19}" type="presParOf" srcId="{87E75688-C66D-4DAD-98D3-BA0260733CF0}" destId="{4B28BF34-76AC-4B03-9E73-C774A0AD6F48}" srcOrd="0" destOrd="0" presId="urn:microsoft.com/office/officeart/2005/8/layout/list1"/>
    <dgm:cxn modelId="{3371DC8F-018F-4899-B2C3-D9426F77B67D}" type="presParOf" srcId="{87E75688-C66D-4DAD-98D3-BA0260733CF0}" destId="{52A1F11B-441D-480B-9D5A-4ABC81090F02}" srcOrd="1" destOrd="0" presId="urn:microsoft.com/office/officeart/2005/8/layout/list1"/>
    <dgm:cxn modelId="{17F107E8-049B-40A0-9732-704C1DFF4170}" type="presParOf" srcId="{FA04DF94-8943-4B90-8658-A98F142A7DD3}" destId="{37C9448B-7D65-4AB5-B86D-FD0BD7522982}" srcOrd="9" destOrd="0" presId="urn:microsoft.com/office/officeart/2005/8/layout/list1"/>
    <dgm:cxn modelId="{3A5B5F27-1B21-4642-BB02-BE3E223947EC}" type="presParOf" srcId="{FA04DF94-8943-4B90-8658-A98F142A7DD3}" destId="{C0DC7C27-77FB-4E06-AA3F-6FF516CAB2A5}" srcOrd="10" destOrd="0" presId="urn:microsoft.com/office/officeart/2005/8/layout/list1"/>
    <dgm:cxn modelId="{2D3C54C9-F410-4D3F-8395-C9A36F219514}" type="presParOf" srcId="{FA04DF94-8943-4B90-8658-A98F142A7DD3}" destId="{5A50C16B-93FB-4E8B-BDE2-D30B65E938DA}" srcOrd="11" destOrd="0" presId="urn:microsoft.com/office/officeart/2005/8/layout/list1"/>
    <dgm:cxn modelId="{82848098-FD61-46E1-9D93-DA4D1B3ACBED}" type="presParOf" srcId="{FA04DF94-8943-4B90-8658-A98F142A7DD3}" destId="{2B361FA0-1AB9-4C18-A731-32F083FDFED5}" srcOrd="12" destOrd="0" presId="urn:microsoft.com/office/officeart/2005/8/layout/list1"/>
    <dgm:cxn modelId="{FA103905-9E9D-4459-90A0-9E7D1D4D5AE4}" type="presParOf" srcId="{2B361FA0-1AB9-4C18-A731-32F083FDFED5}" destId="{D00C88B7-8774-409E-A015-16C556C3B255}" srcOrd="0" destOrd="0" presId="urn:microsoft.com/office/officeart/2005/8/layout/list1"/>
    <dgm:cxn modelId="{B36214BB-854A-43E6-9747-A1B72AF21926}" type="presParOf" srcId="{2B361FA0-1AB9-4C18-A731-32F083FDFED5}" destId="{F421CE47-DD78-40E0-AA0E-83D06733B08D}" srcOrd="1" destOrd="0" presId="urn:microsoft.com/office/officeart/2005/8/layout/list1"/>
    <dgm:cxn modelId="{916B6ECD-FE50-4349-A212-C8A26ADE821A}" type="presParOf" srcId="{FA04DF94-8943-4B90-8658-A98F142A7DD3}" destId="{5EE1C513-A3C0-4A6C-9015-2D296ACB81E6}" srcOrd="13" destOrd="0" presId="urn:microsoft.com/office/officeart/2005/8/layout/list1"/>
    <dgm:cxn modelId="{FA5F436E-1D93-40C3-B2C2-E31817329242}" type="presParOf" srcId="{FA04DF94-8943-4B90-8658-A98F142A7DD3}" destId="{C557CCB0-B66A-4BC3-879A-1B8B5DC7FA5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B132C-EFC2-42FB-97C7-EE56D4AA2D0A}"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IN"/>
        </a:p>
      </dgm:t>
    </dgm:pt>
    <dgm:pt modelId="{3117A636-70B3-40FD-8AE8-537330BE890B}">
      <dgm:prSet phldrT="[Text]"/>
      <dgm:spPr/>
      <dgm:t>
        <a:bodyPr/>
        <a:lstStyle/>
        <a:p>
          <a:r>
            <a:rPr lang="en-IN" dirty="0" smtClean="0"/>
            <a:t>Product Quality Issues</a:t>
          </a:r>
          <a:endParaRPr lang="en-IN" dirty="0"/>
        </a:p>
      </dgm:t>
    </dgm:pt>
    <dgm:pt modelId="{48A05196-7B0E-48FD-B3FE-F290BD04B7D4}" type="parTrans" cxnId="{D3B7A522-D072-499B-A399-6D68BBCBE35B}">
      <dgm:prSet/>
      <dgm:spPr/>
      <dgm:t>
        <a:bodyPr/>
        <a:lstStyle/>
        <a:p>
          <a:endParaRPr lang="en-IN"/>
        </a:p>
      </dgm:t>
    </dgm:pt>
    <dgm:pt modelId="{56B87A0D-5AE2-4790-87F8-5AF1D3630609}" type="sibTrans" cxnId="{D3B7A522-D072-499B-A399-6D68BBCBE35B}">
      <dgm:prSet/>
      <dgm:spPr/>
      <dgm:t>
        <a:bodyPr/>
        <a:lstStyle/>
        <a:p>
          <a:endParaRPr lang="en-IN"/>
        </a:p>
      </dgm:t>
    </dgm:pt>
    <dgm:pt modelId="{444394E8-B48B-4BD6-AF7E-48E658A5388D}">
      <dgm:prSet phldrT="[Text]"/>
      <dgm:spPr/>
      <dgm:t>
        <a:bodyPr/>
        <a:lstStyle/>
        <a:p>
          <a:r>
            <a:rPr lang="en-IN" dirty="0" smtClean="0"/>
            <a:t>Stock piling up</a:t>
          </a:r>
          <a:endParaRPr lang="en-IN" dirty="0"/>
        </a:p>
      </dgm:t>
    </dgm:pt>
    <dgm:pt modelId="{A58BB306-C693-460C-80CC-D12A57AA14D4}" type="parTrans" cxnId="{AABCF1F9-88DB-48E1-9CAC-8A6AA4B4EEDF}">
      <dgm:prSet/>
      <dgm:spPr/>
      <dgm:t>
        <a:bodyPr/>
        <a:lstStyle/>
        <a:p>
          <a:endParaRPr lang="en-IN"/>
        </a:p>
      </dgm:t>
    </dgm:pt>
    <dgm:pt modelId="{FB873629-95A2-4C2E-A6E9-4D8761BEEDBF}" type="sibTrans" cxnId="{AABCF1F9-88DB-48E1-9CAC-8A6AA4B4EEDF}">
      <dgm:prSet/>
      <dgm:spPr/>
      <dgm:t>
        <a:bodyPr/>
        <a:lstStyle/>
        <a:p>
          <a:endParaRPr lang="en-IN"/>
        </a:p>
      </dgm:t>
    </dgm:pt>
    <dgm:pt modelId="{AAC88322-E106-45E0-A530-C4CF111606A4}">
      <dgm:prSet phldrT="[Text]"/>
      <dgm:spPr/>
      <dgm:t>
        <a:bodyPr/>
        <a:lstStyle/>
        <a:p>
          <a:r>
            <a:rPr lang="en-IN" dirty="0" smtClean="0"/>
            <a:t>Losing Customers</a:t>
          </a:r>
          <a:endParaRPr lang="en-IN" dirty="0"/>
        </a:p>
      </dgm:t>
    </dgm:pt>
    <dgm:pt modelId="{0F0665FC-4FD7-4A0C-A34A-1394C6DA03DD}" type="parTrans" cxnId="{06494D3B-7BF0-4A75-A012-86F7705B632A}">
      <dgm:prSet/>
      <dgm:spPr/>
      <dgm:t>
        <a:bodyPr/>
        <a:lstStyle/>
        <a:p>
          <a:endParaRPr lang="en-IN"/>
        </a:p>
      </dgm:t>
    </dgm:pt>
    <dgm:pt modelId="{5284DE71-91A8-4EDE-86CF-D4AF70D1A6C5}" type="sibTrans" cxnId="{06494D3B-7BF0-4A75-A012-86F7705B632A}">
      <dgm:prSet/>
      <dgm:spPr/>
      <dgm:t>
        <a:bodyPr/>
        <a:lstStyle/>
        <a:p>
          <a:endParaRPr lang="en-IN"/>
        </a:p>
      </dgm:t>
    </dgm:pt>
    <dgm:pt modelId="{424A2E3D-1654-4CEB-94E6-32E3A764034D}">
      <dgm:prSet phldrT="[Text]"/>
      <dgm:spPr/>
      <dgm:t>
        <a:bodyPr/>
        <a:lstStyle/>
        <a:p>
          <a:r>
            <a:rPr lang="en-IN" dirty="0" smtClean="0"/>
            <a:t>Over leveraging</a:t>
          </a:r>
          <a:endParaRPr lang="en-IN" dirty="0"/>
        </a:p>
      </dgm:t>
    </dgm:pt>
    <dgm:pt modelId="{DC1BD679-65B2-4186-973F-71F179099FEB}" type="parTrans" cxnId="{B56FE6F6-E2E5-4BD4-AEFA-B372FAA615B1}">
      <dgm:prSet/>
      <dgm:spPr/>
      <dgm:t>
        <a:bodyPr/>
        <a:lstStyle/>
        <a:p>
          <a:endParaRPr lang="en-IN"/>
        </a:p>
      </dgm:t>
    </dgm:pt>
    <dgm:pt modelId="{78204FE6-07A4-4028-998C-8A284F314172}" type="sibTrans" cxnId="{B56FE6F6-E2E5-4BD4-AEFA-B372FAA615B1}">
      <dgm:prSet/>
      <dgm:spPr/>
      <dgm:t>
        <a:bodyPr/>
        <a:lstStyle/>
        <a:p>
          <a:endParaRPr lang="en-IN"/>
        </a:p>
      </dgm:t>
    </dgm:pt>
    <dgm:pt modelId="{89E2B229-7505-404E-A124-529805CE3DC8}">
      <dgm:prSet phldrT="[Text]"/>
      <dgm:spPr/>
      <dgm:t>
        <a:bodyPr/>
        <a:lstStyle/>
        <a:p>
          <a:r>
            <a:rPr lang="en-IN" dirty="0" smtClean="0"/>
            <a:t>Loss of key staff</a:t>
          </a:r>
          <a:endParaRPr lang="en-IN" dirty="0"/>
        </a:p>
      </dgm:t>
    </dgm:pt>
    <dgm:pt modelId="{46B71814-1220-4917-AB2F-AC10400688FD}" type="parTrans" cxnId="{3A02CF8F-D8FD-40B0-8FEA-F5C42C01E8F8}">
      <dgm:prSet/>
      <dgm:spPr/>
      <dgm:t>
        <a:bodyPr/>
        <a:lstStyle/>
        <a:p>
          <a:endParaRPr lang="en-IN"/>
        </a:p>
      </dgm:t>
    </dgm:pt>
    <dgm:pt modelId="{51A3E5D2-AA9E-4FAF-A6BE-2F21F8E24309}" type="sibTrans" cxnId="{3A02CF8F-D8FD-40B0-8FEA-F5C42C01E8F8}">
      <dgm:prSet/>
      <dgm:spPr/>
      <dgm:t>
        <a:bodyPr/>
        <a:lstStyle/>
        <a:p>
          <a:endParaRPr lang="en-IN"/>
        </a:p>
      </dgm:t>
    </dgm:pt>
    <dgm:pt modelId="{31560924-A3AA-461B-816A-975CB2CF336F}">
      <dgm:prSet phldrT="[Text]"/>
      <dgm:spPr/>
      <dgm:t>
        <a:bodyPr/>
        <a:lstStyle/>
        <a:p>
          <a:r>
            <a:rPr lang="en-IN" dirty="0" smtClean="0"/>
            <a:t>Failed M&amp;A</a:t>
          </a:r>
          <a:endParaRPr lang="en-IN" dirty="0"/>
        </a:p>
      </dgm:t>
    </dgm:pt>
    <dgm:pt modelId="{C5BE9164-6DBA-44A5-91A2-9A7077EE9484}" type="parTrans" cxnId="{8EC77823-9615-4A48-8A15-DD2602F7E42E}">
      <dgm:prSet/>
      <dgm:spPr/>
      <dgm:t>
        <a:bodyPr/>
        <a:lstStyle/>
        <a:p>
          <a:endParaRPr lang="en-IN"/>
        </a:p>
      </dgm:t>
    </dgm:pt>
    <dgm:pt modelId="{9AF88B24-A469-4AB9-ADB9-5D871A616F99}" type="sibTrans" cxnId="{8EC77823-9615-4A48-8A15-DD2602F7E42E}">
      <dgm:prSet/>
      <dgm:spPr/>
      <dgm:t>
        <a:bodyPr/>
        <a:lstStyle/>
        <a:p>
          <a:endParaRPr lang="en-IN"/>
        </a:p>
      </dgm:t>
    </dgm:pt>
    <dgm:pt modelId="{22E8CFDC-F3FE-45E9-8D31-46F5280D944F}">
      <dgm:prSet phldrT="[Text]"/>
      <dgm:spPr/>
      <dgm:t>
        <a:bodyPr/>
        <a:lstStyle/>
        <a:p>
          <a:r>
            <a:rPr lang="en-IN" dirty="0" smtClean="0"/>
            <a:t>Macroeconomic pressures</a:t>
          </a:r>
          <a:endParaRPr lang="en-IN" dirty="0"/>
        </a:p>
      </dgm:t>
    </dgm:pt>
    <dgm:pt modelId="{5CA1A6AF-44B1-4F7B-9780-26A777B84871}" type="parTrans" cxnId="{0EE6FFEC-541E-4302-B977-71A54DD5A3FE}">
      <dgm:prSet/>
      <dgm:spPr/>
      <dgm:t>
        <a:bodyPr/>
        <a:lstStyle/>
        <a:p>
          <a:endParaRPr lang="en-IN"/>
        </a:p>
      </dgm:t>
    </dgm:pt>
    <dgm:pt modelId="{0E32C073-C992-4D36-B701-A5807B8B0B5F}" type="sibTrans" cxnId="{0EE6FFEC-541E-4302-B977-71A54DD5A3FE}">
      <dgm:prSet/>
      <dgm:spPr/>
      <dgm:t>
        <a:bodyPr/>
        <a:lstStyle/>
        <a:p>
          <a:endParaRPr lang="en-IN"/>
        </a:p>
      </dgm:t>
    </dgm:pt>
    <dgm:pt modelId="{E3D239F3-0043-4662-A2A0-CDE4D28006D9}">
      <dgm:prSet phldrT="[Text]"/>
      <dgm:spPr/>
      <dgm:t>
        <a:bodyPr/>
        <a:lstStyle/>
        <a:p>
          <a:r>
            <a:rPr lang="en-IN" dirty="0" smtClean="0"/>
            <a:t>Management indecisive</a:t>
          </a:r>
          <a:endParaRPr lang="en-IN" dirty="0"/>
        </a:p>
      </dgm:t>
    </dgm:pt>
    <dgm:pt modelId="{C330D6F3-D4B5-4788-BEDB-1F054EFFDDBB}" type="parTrans" cxnId="{8526E8E0-2C49-4D3F-AB23-3071354F55C8}">
      <dgm:prSet/>
      <dgm:spPr/>
      <dgm:t>
        <a:bodyPr/>
        <a:lstStyle/>
        <a:p>
          <a:endParaRPr lang="en-IN"/>
        </a:p>
      </dgm:t>
    </dgm:pt>
    <dgm:pt modelId="{6D1C3FF6-926D-46BA-AC26-618EFD0AB5BD}" type="sibTrans" cxnId="{8526E8E0-2C49-4D3F-AB23-3071354F55C8}">
      <dgm:prSet/>
      <dgm:spPr/>
      <dgm:t>
        <a:bodyPr/>
        <a:lstStyle/>
        <a:p>
          <a:endParaRPr lang="en-IN"/>
        </a:p>
      </dgm:t>
    </dgm:pt>
    <dgm:pt modelId="{E3B4A852-FB95-448F-8682-43FF06E6779B}">
      <dgm:prSet phldrT="[Text]"/>
      <dgm:spPr/>
      <dgm:t>
        <a:bodyPr/>
        <a:lstStyle/>
        <a:p>
          <a:r>
            <a:rPr lang="en-IN" dirty="0" smtClean="0"/>
            <a:t>Litigations</a:t>
          </a:r>
          <a:endParaRPr lang="en-IN" dirty="0"/>
        </a:p>
      </dgm:t>
    </dgm:pt>
    <dgm:pt modelId="{476546A1-98D1-4CFA-A7F6-C50680AA1951}" type="parTrans" cxnId="{8ADA4DDF-955F-46D0-883A-7D4FC704EC3F}">
      <dgm:prSet/>
      <dgm:spPr/>
      <dgm:t>
        <a:bodyPr/>
        <a:lstStyle/>
        <a:p>
          <a:endParaRPr lang="en-IN"/>
        </a:p>
      </dgm:t>
    </dgm:pt>
    <dgm:pt modelId="{5780920B-D6B0-4004-9726-F4405526EDAD}" type="sibTrans" cxnId="{8ADA4DDF-955F-46D0-883A-7D4FC704EC3F}">
      <dgm:prSet/>
      <dgm:spPr/>
      <dgm:t>
        <a:bodyPr/>
        <a:lstStyle/>
        <a:p>
          <a:endParaRPr lang="en-IN"/>
        </a:p>
      </dgm:t>
    </dgm:pt>
    <dgm:pt modelId="{039578B0-FBCC-4F14-9C78-5EEA7EB19DA0}" type="pres">
      <dgm:prSet presAssocID="{125B132C-EFC2-42FB-97C7-EE56D4AA2D0A}" presName="diagram" presStyleCnt="0">
        <dgm:presLayoutVars>
          <dgm:dir/>
          <dgm:resizeHandles val="exact"/>
        </dgm:presLayoutVars>
      </dgm:prSet>
      <dgm:spPr/>
      <dgm:t>
        <a:bodyPr/>
        <a:lstStyle/>
        <a:p>
          <a:endParaRPr lang="en-IN"/>
        </a:p>
      </dgm:t>
    </dgm:pt>
    <dgm:pt modelId="{77523ACA-37D3-42BA-B4B7-E2F79E64BE46}" type="pres">
      <dgm:prSet presAssocID="{3117A636-70B3-40FD-8AE8-537330BE890B}" presName="node" presStyleLbl="node1" presStyleIdx="0" presStyleCnt="9">
        <dgm:presLayoutVars>
          <dgm:bulletEnabled val="1"/>
        </dgm:presLayoutVars>
      </dgm:prSet>
      <dgm:spPr/>
      <dgm:t>
        <a:bodyPr/>
        <a:lstStyle/>
        <a:p>
          <a:endParaRPr lang="en-IN"/>
        </a:p>
      </dgm:t>
    </dgm:pt>
    <dgm:pt modelId="{D3DE96A7-FCAC-47BE-8DFB-021530804CB8}" type="pres">
      <dgm:prSet presAssocID="{56B87A0D-5AE2-4790-87F8-5AF1D3630609}" presName="sibTrans" presStyleCnt="0"/>
      <dgm:spPr/>
    </dgm:pt>
    <dgm:pt modelId="{938D03C3-39FE-4EA7-8EB5-73F870FA07F4}" type="pres">
      <dgm:prSet presAssocID="{444394E8-B48B-4BD6-AF7E-48E658A5388D}" presName="node" presStyleLbl="node1" presStyleIdx="1" presStyleCnt="9">
        <dgm:presLayoutVars>
          <dgm:bulletEnabled val="1"/>
        </dgm:presLayoutVars>
      </dgm:prSet>
      <dgm:spPr/>
      <dgm:t>
        <a:bodyPr/>
        <a:lstStyle/>
        <a:p>
          <a:endParaRPr lang="en-IN"/>
        </a:p>
      </dgm:t>
    </dgm:pt>
    <dgm:pt modelId="{31C9EF2F-14AE-4358-87E5-61E028CDD1C2}" type="pres">
      <dgm:prSet presAssocID="{FB873629-95A2-4C2E-A6E9-4D8761BEEDBF}" presName="sibTrans" presStyleCnt="0"/>
      <dgm:spPr/>
    </dgm:pt>
    <dgm:pt modelId="{B899B1E2-967B-453F-98B0-773CFED848F7}" type="pres">
      <dgm:prSet presAssocID="{AAC88322-E106-45E0-A530-C4CF111606A4}" presName="node" presStyleLbl="node1" presStyleIdx="2" presStyleCnt="9">
        <dgm:presLayoutVars>
          <dgm:bulletEnabled val="1"/>
        </dgm:presLayoutVars>
      </dgm:prSet>
      <dgm:spPr/>
      <dgm:t>
        <a:bodyPr/>
        <a:lstStyle/>
        <a:p>
          <a:endParaRPr lang="en-IN"/>
        </a:p>
      </dgm:t>
    </dgm:pt>
    <dgm:pt modelId="{42C21112-5F75-4234-A77A-77C20149CEB2}" type="pres">
      <dgm:prSet presAssocID="{5284DE71-91A8-4EDE-86CF-D4AF70D1A6C5}" presName="sibTrans" presStyleCnt="0"/>
      <dgm:spPr/>
    </dgm:pt>
    <dgm:pt modelId="{00C08F8E-6C93-4A14-B1B2-0C5B4356DBAA}" type="pres">
      <dgm:prSet presAssocID="{424A2E3D-1654-4CEB-94E6-32E3A764034D}" presName="node" presStyleLbl="node1" presStyleIdx="3" presStyleCnt="9">
        <dgm:presLayoutVars>
          <dgm:bulletEnabled val="1"/>
        </dgm:presLayoutVars>
      </dgm:prSet>
      <dgm:spPr/>
      <dgm:t>
        <a:bodyPr/>
        <a:lstStyle/>
        <a:p>
          <a:endParaRPr lang="en-IN"/>
        </a:p>
      </dgm:t>
    </dgm:pt>
    <dgm:pt modelId="{F3C7B401-C1EB-4D0D-A3C0-58FC623DDB6A}" type="pres">
      <dgm:prSet presAssocID="{78204FE6-07A4-4028-998C-8A284F314172}" presName="sibTrans" presStyleCnt="0"/>
      <dgm:spPr/>
    </dgm:pt>
    <dgm:pt modelId="{38EF5792-3EAE-496F-A8A4-3EF0DD519203}" type="pres">
      <dgm:prSet presAssocID="{89E2B229-7505-404E-A124-529805CE3DC8}" presName="node" presStyleLbl="node1" presStyleIdx="4" presStyleCnt="9">
        <dgm:presLayoutVars>
          <dgm:bulletEnabled val="1"/>
        </dgm:presLayoutVars>
      </dgm:prSet>
      <dgm:spPr/>
      <dgm:t>
        <a:bodyPr/>
        <a:lstStyle/>
        <a:p>
          <a:endParaRPr lang="en-IN"/>
        </a:p>
      </dgm:t>
    </dgm:pt>
    <dgm:pt modelId="{33397A51-37BA-42C3-9F78-09162D56F8B3}" type="pres">
      <dgm:prSet presAssocID="{51A3E5D2-AA9E-4FAF-A6BE-2F21F8E24309}" presName="sibTrans" presStyleCnt="0"/>
      <dgm:spPr/>
    </dgm:pt>
    <dgm:pt modelId="{21291D09-5C57-47A7-87DA-D814330A3029}" type="pres">
      <dgm:prSet presAssocID="{31560924-A3AA-461B-816A-975CB2CF336F}" presName="node" presStyleLbl="node1" presStyleIdx="5" presStyleCnt="9">
        <dgm:presLayoutVars>
          <dgm:bulletEnabled val="1"/>
        </dgm:presLayoutVars>
      </dgm:prSet>
      <dgm:spPr/>
      <dgm:t>
        <a:bodyPr/>
        <a:lstStyle/>
        <a:p>
          <a:endParaRPr lang="en-IN"/>
        </a:p>
      </dgm:t>
    </dgm:pt>
    <dgm:pt modelId="{D57BA178-C793-4CB8-AA9C-53A2AC2341CF}" type="pres">
      <dgm:prSet presAssocID="{9AF88B24-A469-4AB9-ADB9-5D871A616F99}" presName="sibTrans" presStyleCnt="0"/>
      <dgm:spPr/>
    </dgm:pt>
    <dgm:pt modelId="{A7913A37-DFF5-4FB3-BCD6-143AC643514B}" type="pres">
      <dgm:prSet presAssocID="{22E8CFDC-F3FE-45E9-8D31-46F5280D944F}" presName="node" presStyleLbl="node1" presStyleIdx="6" presStyleCnt="9">
        <dgm:presLayoutVars>
          <dgm:bulletEnabled val="1"/>
        </dgm:presLayoutVars>
      </dgm:prSet>
      <dgm:spPr/>
      <dgm:t>
        <a:bodyPr/>
        <a:lstStyle/>
        <a:p>
          <a:endParaRPr lang="en-IN"/>
        </a:p>
      </dgm:t>
    </dgm:pt>
    <dgm:pt modelId="{A4DD141A-101F-4DBF-A227-BC79C0A79881}" type="pres">
      <dgm:prSet presAssocID="{0E32C073-C992-4D36-B701-A5807B8B0B5F}" presName="sibTrans" presStyleCnt="0"/>
      <dgm:spPr/>
    </dgm:pt>
    <dgm:pt modelId="{95B7B578-96B5-4DB6-B7C9-E9879D3AE104}" type="pres">
      <dgm:prSet presAssocID="{E3D239F3-0043-4662-A2A0-CDE4D28006D9}" presName="node" presStyleLbl="node1" presStyleIdx="7" presStyleCnt="9">
        <dgm:presLayoutVars>
          <dgm:bulletEnabled val="1"/>
        </dgm:presLayoutVars>
      </dgm:prSet>
      <dgm:spPr/>
      <dgm:t>
        <a:bodyPr/>
        <a:lstStyle/>
        <a:p>
          <a:endParaRPr lang="en-IN"/>
        </a:p>
      </dgm:t>
    </dgm:pt>
    <dgm:pt modelId="{825CFDEA-4D49-430B-8DB9-143AC88F2680}" type="pres">
      <dgm:prSet presAssocID="{6D1C3FF6-926D-46BA-AC26-618EFD0AB5BD}" presName="sibTrans" presStyleCnt="0"/>
      <dgm:spPr/>
    </dgm:pt>
    <dgm:pt modelId="{CEDBBF58-BEF1-4C4C-8B6D-678E849DE6E2}" type="pres">
      <dgm:prSet presAssocID="{E3B4A852-FB95-448F-8682-43FF06E6779B}" presName="node" presStyleLbl="node1" presStyleIdx="8" presStyleCnt="9">
        <dgm:presLayoutVars>
          <dgm:bulletEnabled val="1"/>
        </dgm:presLayoutVars>
      </dgm:prSet>
      <dgm:spPr/>
      <dgm:t>
        <a:bodyPr/>
        <a:lstStyle/>
        <a:p>
          <a:endParaRPr lang="en-IN"/>
        </a:p>
      </dgm:t>
    </dgm:pt>
  </dgm:ptLst>
  <dgm:cxnLst>
    <dgm:cxn modelId="{22FDB706-643F-4659-A3D2-09AB935F6776}" type="presOf" srcId="{424A2E3D-1654-4CEB-94E6-32E3A764034D}" destId="{00C08F8E-6C93-4A14-B1B2-0C5B4356DBAA}" srcOrd="0" destOrd="0" presId="urn:microsoft.com/office/officeart/2005/8/layout/default"/>
    <dgm:cxn modelId="{D3B7A522-D072-499B-A399-6D68BBCBE35B}" srcId="{125B132C-EFC2-42FB-97C7-EE56D4AA2D0A}" destId="{3117A636-70B3-40FD-8AE8-537330BE890B}" srcOrd="0" destOrd="0" parTransId="{48A05196-7B0E-48FD-B3FE-F290BD04B7D4}" sibTransId="{56B87A0D-5AE2-4790-87F8-5AF1D3630609}"/>
    <dgm:cxn modelId="{77D8E169-2CBB-4D95-8FC0-F2AFEBF065EA}" type="presOf" srcId="{E3B4A852-FB95-448F-8682-43FF06E6779B}" destId="{CEDBBF58-BEF1-4C4C-8B6D-678E849DE6E2}" srcOrd="0" destOrd="0" presId="urn:microsoft.com/office/officeart/2005/8/layout/default"/>
    <dgm:cxn modelId="{06494D3B-7BF0-4A75-A012-86F7705B632A}" srcId="{125B132C-EFC2-42FB-97C7-EE56D4AA2D0A}" destId="{AAC88322-E106-45E0-A530-C4CF111606A4}" srcOrd="2" destOrd="0" parTransId="{0F0665FC-4FD7-4A0C-A34A-1394C6DA03DD}" sibTransId="{5284DE71-91A8-4EDE-86CF-D4AF70D1A6C5}"/>
    <dgm:cxn modelId="{0EE6FFEC-541E-4302-B977-71A54DD5A3FE}" srcId="{125B132C-EFC2-42FB-97C7-EE56D4AA2D0A}" destId="{22E8CFDC-F3FE-45E9-8D31-46F5280D944F}" srcOrd="6" destOrd="0" parTransId="{5CA1A6AF-44B1-4F7B-9780-26A777B84871}" sibTransId="{0E32C073-C992-4D36-B701-A5807B8B0B5F}"/>
    <dgm:cxn modelId="{8ADA4DDF-955F-46D0-883A-7D4FC704EC3F}" srcId="{125B132C-EFC2-42FB-97C7-EE56D4AA2D0A}" destId="{E3B4A852-FB95-448F-8682-43FF06E6779B}" srcOrd="8" destOrd="0" parTransId="{476546A1-98D1-4CFA-A7F6-C50680AA1951}" sibTransId="{5780920B-D6B0-4004-9726-F4405526EDAD}"/>
    <dgm:cxn modelId="{FF8AFF02-C04D-44AC-BB5A-3FAB43865559}" type="presOf" srcId="{444394E8-B48B-4BD6-AF7E-48E658A5388D}" destId="{938D03C3-39FE-4EA7-8EB5-73F870FA07F4}" srcOrd="0" destOrd="0" presId="urn:microsoft.com/office/officeart/2005/8/layout/default"/>
    <dgm:cxn modelId="{8EC77823-9615-4A48-8A15-DD2602F7E42E}" srcId="{125B132C-EFC2-42FB-97C7-EE56D4AA2D0A}" destId="{31560924-A3AA-461B-816A-975CB2CF336F}" srcOrd="5" destOrd="0" parTransId="{C5BE9164-6DBA-44A5-91A2-9A7077EE9484}" sibTransId="{9AF88B24-A469-4AB9-ADB9-5D871A616F99}"/>
    <dgm:cxn modelId="{C3F95B12-0E17-43F9-AB30-A76AFD3668C9}" type="presOf" srcId="{31560924-A3AA-461B-816A-975CB2CF336F}" destId="{21291D09-5C57-47A7-87DA-D814330A3029}" srcOrd="0" destOrd="0" presId="urn:microsoft.com/office/officeart/2005/8/layout/default"/>
    <dgm:cxn modelId="{8526E8E0-2C49-4D3F-AB23-3071354F55C8}" srcId="{125B132C-EFC2-42FB-97C7-EE56D4AA2D0A}" destId="{E3D239F3-0043-4662-A2A0-CDE4D28006D9}" srcOrd="7" destOrd="0" parTransId="{C330D6F3-D4B5-4788-BEDB-1F054EFFDDBB}" sibTransId="{6D1C3FF6-926D-46BA-AC26-618EFD0AB5BD}"/>
    <dgm:cxn modelId="{B0A35E0C-3722-4DF9-978C-72242069A578}" type="presOf" srcId="{125B132C-EFC2-42FB-97C7-EE56D4AA2D0A}" destId="{039578B0-FBCC-4F14-9C78-5EEA7EB19DA0}" srcOrd="0" destOrd="0" presId="urn:microsoft.com/office/officeart/2005/8/layout/default"/>
    <dgm:cxn modelId="{2637CD69-9BA6-4F1F-818E-CBA0168038AA}" type="presOf" srcId="{E3D239F3-0043-4662-A2A0-CDE4D28006D9}" destId="{95B7B578-96B5-4DB6-B7C9-E9879D3AE104}" srcOrd="0" destOrd="0" presId="urn:microsoft.com/office/officeart/2005/8/layout/default"/>
    <dgm:cxn modelId="{B56FE6F6-E2E5-4BD4-AEFA-B372FAA615B1}" srcId="{125B132C-EFC2-42FB-97C7-EE56D4AA2D0A}" destId="{424A2E3D-1654-4CEB-94E6-32E3A764034D}" srcOrd="3" destOrd="0" parTransId="{DC1BD679-65B2-4186-973F-71F179099FEB}" sibTransId="{78204FE6-07A4-4028-998C-8A284F314172}"/>
    <dgm:cxn modelId="{AABCF1F9-88DB-48E1-9CAC-8A6AA4B4EEDF}" srcId="{125B132C-EFC2-42FB-97C7-EE56D4AA2D0A}" destId="{444394E8-B48B-4BD6-AF7E-48E658A5388D}" srcOrd="1" destOrd="0" parTransId="{A58BB306-C693-460C-80CC-D12A57AA14D4}" sibTransId="{FB873629-95A2-4C2E-A6E9-4D8761BEEDBF}"/>
    <dgm:cxn modelId="{3A02CF8F-D8FD-40B0-8FEA-F5C42C01E8F8}" srcId="{125B132C-EFC2-42FB-97C7-EE56D4AA2D0A}" destId="{89E2B229-7505-404E-A124-529805CE3DC8}" srcOrd="4" destOrd="0" parTransId="{46B71814-1220-4917-AB2F-AC10400688FD}" sibTransId="{51A3E5D2-AA9E-4FAF-A6BE-2F21F8E24309}"/>
    <dgm:cxn modelId="{BB2FB174-1064-4003-A78C-B9DBF42D787E}" type="presOf" srcId="{22E8CFDC-F3FE-45E9-8D31-46F5280D944F}" destId="{A7913A37-DFF5-4FB3-BCD6-143AC643514B}" srcOrd="0" destOrd="0" presId="urn:microsoft.com/office/officeart/2005/8/layout/default"/>
    <dgm:cxn modelId="{FF16295A-5C00-40B7-9E82-9EE803FA67B2}" type="presOf" srcId="{3117A636-70B3-40FD-8AE8-537330BE890B}" destId="{77523ACA-37D3-42BA-B4B7-E2F79E64BE46}" srcOrd="0" destOrd="0" presId="urn:microsoft.com/office/officeart/2005/8/layout/default"/>
    <dgm:cxn modelId="{09933252-C8DA-42D5-AAB7-754B56AC3EAF}" type="presOf" srcId="{AAC88322-E106-45E0-A530-C4CF111606A4}" destId="{B899B1E2-967B-453F-98B0-773CFED848F7}" srcOrd="0" destOrd="0" presId="urn:microsoft.com/office/officeart/2005/8/layout/default"/>
    <dgm:cxn modelId="{97D78778-13BF-4AEA-B93A-86B9DDA51B17}" type="presOf" srcId="{89E2B229-7505-404E-A124-529805CE3DC8}" destId="{38EF5792-3EAE-496F-A8A4-3EF0DD519203}" srcOrd="0" destOrd="0" presId="urn:microsoft.com/office/officeart/2005/8/layout/default"/>
    <dgm:cxn modelId="{14F7D973-3125-4800-BC34-68AF6CB2338F}" type="presParOf" srcId="{039578B0-FBCC-4F14-9C78-5EEA7EB19DA0}" destId="{77523ACA-37D3-42BA-B4B7-E2F79E64BE46}" srcOrd="0" destOrd="0" presId="urn:microsoft.com/office/officeart/2005/8/layout/default"/>
    <dgm:cxn modelId="{59873C39-6786-4C38-BF38-B82F4C311BFE}" type="presParOf" srcId="{039578B0-FBCC-4F14-9C78-5EEA7EB19DA0}" destId="{D3DE96A7-FCAC-47BE-8DFB-021530804CB8}" srcOrd="1" destOrd="0" presId="urn:microsoft.com/office/officeart/2005/8/layout/default"/>
    <dgm:cxn modelId="{418C2DD2-253D-4C26-A899-C4267A558EC0}" type="presParOf" srcId="{039578B0-FBCC-4F14-9C78-5EEA7EB19DA0}" destId="{938D03C3-39FE-4EA7-8EB5-73F870FA07F4}" srcOrd="2" destOrd="0" presId="urn:microsoft.com/office/officeart/2005/8/layout/default"/>
    <dgm:cxn modelId="{FA437671-17D0-4ED7-9A6B-F3C818E6695F}" type="presParOf" srcId="{039578B0-FBCC-4F14-9C78-5EEA7EB19DA0}" destId="{31C9EF2F-14AE-4358-87E5-61E028CDD1C2}" srcOrd="3" destOrd="0" presId="urn:microsoft.com/office/officeart/2005/8/layout/default"/>
    <dgm:cxn modelId="{AB31C774-71D6-41C3-AB0B-0304AE9A91E1}" type="presParOf" srcId="{039578B0-FBCC-4F14-9C78-5EEA7EB19DA0}" destId="{B899B1E2-967B-453F-98B0-773CFED848F7}" srcOrd="4" destOrd="0" presId="urn:microsoft.com/office/officeart/2005/8/layout/default"/>
    <dgm:cxn modelId="{00CED39D-9C8B-4C1C-9F46-537166F41DB6}" type="presParOf" srcId="{039578B0-FBCC-4F14-9C78-5EEA7EB19DA0}" destId="{42C21112-5F75-4234-A77A-77C20149CEB2}" srcOrd="5" destOrd="0" presId="urn:microsoft.com/office/officeart/2005/8/layout/default"/>
    <dgm:cxn modelId="{8088380D-A80F-48CD-A953-D5A1C15676A0}" type="presParOf" srcId="{039578B0-FBCC-4F14-9C78-5EEA7EB19DA0}" destId="{00C08F8E-6C93-4A14-B1B2-0C5B4356DBAA}" srcOrd="6" destOrd="0" presId="urn:microsoft.com/office/officeart/2005/8/layout/default"/>
    <dgm:cxn modelId="{B414E403-69B9-42A3-B96D-029DB0222E00}" type="presParOf" srcId="{039578B0-FBCC-4F14-9C78-5EEA7EB19DA0}" destId="{F3C7B401-C1EB-4D0D-A3C0-58FC623DDB6A}" srcOrd="7" destOrd="0" presId="urn:microsoft.com/office/officeart/2005/8/layout/default"/>
    <dgm:cxn modelId="{B439D061-9CEB-47B7-8B8D-61377E0393CB}" type="presParOf" srcId="{039578B0-FBCC-4F14-9C78-5EEA7EB19DA0}" destId="{38EF5792-3EAE-496F-A8A4-3EF0DD519203}" srcOrd="8" destOrd="0" presId="urn:microsoft.com/office/officeart/2005/8/layout/default"/>
    <dgm:cxn modelId="{AF24DF7F-37B3-4EE6-B373-BDC5393F40FB}" type="presParOf" srcId="{039578B0-FBCC-4F14-9C78-5EEA7EB19DA0}" destId="{33397A51-37BA-42C3-9F78-09162D56F8B3}" srcOrd="9" destOrd="0" presId="urn:microsoft.com/office/officeart/2005/8/layout/default"/>
    <dgm:cxn modelId="{1B3DA0E2-F304-4993-B5BF-66AB5D3EA227}" type="presParOf" srcId="{039578B0-FBCC-4F14-9C78-5EEA7EB19DA0}" destId="{21291D09-5C57-47A7-87DA-D814330A3029}" srcOrd="10" destOrd="0" presId="urn:microsoft.com/office/officeart/2005/8/layout/default"/>
    <dgm:cxn modelId="{6F3F3D87-7BA2-4EAE-B133-B6E41C80F6BC}" type="presParOf" srcId="{039578B0-FBCC-4F14-9C78-5EEA7EB19DA0}" destId="{D57BA178-C793-4CB8-AA9C-53A2AC2341CF}" srcOrd="11" destOrd="0" presId="urn:microsoft.com/office/officeart/2005/8/layout/default"/>
    <dgm:cxn modelId="{F0D66F74-D4D5-4B89-B7C5-31C5BAE3601B}" type="presParOf" srcId="{039578B0-FBCC-4F14-9C78-5EEA7EB19DA0}" destId="{A7913A37-DFF5-4FB3-BCD6-143AC643514B}" srcOrd="12" destOrd="0" presId="urn:microsoft.com/office/officeart/2005/8/layout/default"/>
    <dgm:cxn modelId="{6AFD8D7F-BFAC-439B-83C9-0831A5430E32}" type="presParOf" srcId="{039578B0-FBCC-4F14-9C78-5EEA7EB19DA0}" destId="{A4DD141A-101F-4DBF-A227-BC79C0A79881}" srcOrd="13" destOrd="0" presId="urn:microsoft.com/office/officeart/2005/8/layout/default"/>
    <dgm:cxn modelId="{713B12A0-A6A4-4DD9-8F04-922A9B7B7F5A}" type="presParOf" srcId="{039578B0-FBCC-4F14-9C78-5EEA7EB19DA0}" destId="{95B7B578-96B5-4DB6-B7C9-E9879D3AE104}" srcOrd="14" destOrd="0" presId="urn:microsoft.com/office/officeart/2005/8/layout/default"/>
    <dgm:cxn modelId="{FAF84412-C174-446E-9F79-5432C6FF09CB}" type="presParOf" srcId="{039578B0-FBCC-4F14-9C78-5EEA7EB19DA0}" destId="{825CFDEA-4D49-430B-8DB9-143AC88F2680}" srcOrd="15" destOrd="0" presId="urn:microsoft.com/office/officeart/2005/8/layout/default"/>
    <dgm:cxn modelId="{3C74AFF6-2B35-4533-9D75-ACD6B41DC4B5}" type="presParOf" srcId="{039578B0-FBCC-4F14-9C78-5EEA7EB19DA0}" destId="{CEDBBF58-BEF1-4C4C-8B6D-678E849DE6E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C9F4D-DD13-411E-BF52-F8E08D4318F8}"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en-IN"/>
        </a:p>
      </dgm:t>
    </dgm:pt>
    <dgm:pt modelId="{8172901B-BFC3-4C51-8103-52401036BE55}">
      <dgm:prSet phldrT="[Text]"/>
      <dgm:spPr/>
      <dgm:t>
        <a:bodyPr/>
        <a:lstStyle/>
        <a:p>
          <a:r>
            <a:rPr lang="en-IN" dirty="0" smtClean="0"/>
            <a:t>Framework</a:t>
          </a:r>
          <a:endParaRPr lang="en-IN" dirty="0"/>
        </a:p>
      </dgm:t>
    </dgm:pt>
    <dgm:pt modelId="{CB7D3122-C313-4587-B48F-FE29E53E64B8}" type="parTrans" cxnId="{51057626-C500-4321-8F60-EA5FFCF9DE1B}">
      <dgm:prSet/>
      <dgm:spPr/>
      <dgm:t>
        <a:bodyPr/>
        <a:lstStyle/>
        <a:p>
          <a:endParaRPr lang="en-IN"/>
        </a:p>
      </dgm:t>
    </dgm:pt>
    <dgm:pt modelId="{DF95907D-9AFD-4FAD-8609-44220BAA660D}" type="sibTrans" cxnId="{51057626-C500-4321-8F60-EA5FFCF9DE1B}">
      <dgm:prSet/>
      <dgm:spPr/>
      <dgm:t>
        <a:bodyPr/>
        <a:lstStyle/>
        <a:p>
          <a:endParaRPr lang="en-IN"/>
        </a:p>
      </dgm:t>
    </dgm:pt>
    <dgm:pt modelId="{80711ECF-5559-4A58-8B73-62EFCDA2A46D}">
      <dgm:prSet phldrT="[Text]"/>
      <dgm:spPr/>
      <dgm:t>
        <a:bodyPr/>
        <a:lstStyle/>
        <a:p>
          <a:r>
            <a:rPr lang="en-IN" dirty="0" smtClean="0"/>
            <a:t>Consist of general principle for valuers</a:t>
          </a:r>
          <a:endParaRPr lang="en-IN" dirty="0"/>
        </a:p>
      </dgm:t>
    </dgm:pt>
    <dgm:pt modelId="{85E2274A-8165-4C84-BE2C-971E84386A38}" type="parTrans" cxnId="{9DA6B787-B154-45D0-9E05-C676ECCB180B}">
      <dgm:prSet/>
      <dgm:spPr/>
      <dgm:t>
        <a:bodyPr/>
        <a:lstStyle/>
        <a:p>
          <a:endParaRPr lang="en-IN"/>
        </a:p>
      </dgm:t>
    </dgm:pt>
    <dgm:pt modelId="{EB07B30E-740C-47DD-8CB4-BAD7D0821EE7}" type="sibTrans" cxnId="{9DA6B787-B154-45D0-9E05-C676ECCB180B}">
      <dgm:prSet/>
      <dgm:spPr/>
      <dgm:t>
        <a:bodyPr/>
        <a:lstStyle/>
        <a:p>
          <a:endParaRPr lang="en-IN"/>
        </a:p>
      </dgm:t>
    </dgm:pt>
    <dgm:pt modelId="{E3B8B366-19B0-4E61-B455-D0AA0372BC1F}">
      <dgm:prSet phldrT="[Text]"/>
      <dgm:spPr/>
      <dgm:t>
        <a:bodyPr/>
        <a:lstStyle/>
        <a:p>
          <a:r>
            <a:rPr lang="en-IN" dirty="0" smtClean="0"/>
            <a:t>Objectivity, judgement, competence, acceptable departure from IVS</a:t>
          </a:r>
          <a:endParaRPr lang="en-IN" dirty="0"/>
        </a:p>
      </dgm:t>
    </dgm:pt>
    <dgm:pt modelId="{0C76CF19-C5EC-43DB-A3CA-B4FB3D5D81F2}" type="parTrans" cxnId="{5243EEFC-A176-4D01-A65C-3CA42C3EDFF1}">
      <dgm:prSet/>
      <dgm:spPr/>
      <dgm:t>
        <a:bodyPr/>
        <a:lstStyle/>
        <a:p>
          <a:endParaRPr lang="en-IN"/>
        </a:p>
      </dgm:t>
    </dgm:pt>
    <dgm:pt modelId="{D4A04C42-8B01-4B05-81A2-6930CAE287C7}" type="sibTrans" cxnId="{5243EEFC-A176-4D01-A65C-3CA42C3EDFF1}">
      <dgm:prSet/>
      <dgm:spPr/>
      <dgm:t>
        <a:bodyPr/>
        <a:lstStyle/>
        <a:p>
          <a:endParaRPr lang="en-IN"/>
        </a:p>
      </dgm:t>
    </dgm:pt>
    <dgm:pt modelId="{9296C44E-79B9-4432-B21A-4B75CB548AC7}">
      <dgm:prSet phldrT="[Text]"/>
      <dgm:spPr/>
      <dgm:t>
        <a:bodyPr/>
        <a:lstStyle/>
        <a:p>
          <a:r>
            <a:rPr lang="en-IN" dirty="0" smtClean="0"/>
            <a:t>General Standards</a:t>
          </a:r>
          <a:endParaRPr lang="en-IN" dirty="0"/>
        </a:p>
      </dgm:t>
    </dgm:pt>
    <dgm:pt modelId="{99CE0ADB-72FA-47F0-AAC8-299C8598EDA3}" type="parTrans" cxnId="{6C22560C-7A0B-4FC3-9F71-AF6803C9095D}">
      <dgm:prSet/>
      <dgm:spPr/>
      <dgm:t>
        <a:bodyPr/>
        <a:lstStyle/>
        <a:p>
          <a:endParaRPr lang="en-IN"/>
        </a:p>
      </dgm:t>
    </dgm:pt>
    <dgm:pt modelId="{80E11629-C1A3-4A5B-A58D-390BE7B5ECFE}" type="sibTrans" cxnId="{6C22560C-7A0B-4FC3-9F71-AF6803C9095D}">
      <dgm:prSet/>
      <dgm:spPr/>
      <dgm:t>
        <a:bodyPr/>
        <a:lstStyle/>
        <a:p>
          <a:endParaRPr lang="en-IN"/>
        </a:p>
      </dgm:t>
    </dgm:pt>
    <dgm:pt modelId="{552CF017-82CC-4E9A-942D-6175DB9D0C43}">
      <dgm:prSet phldrT="[Text]"/>
      <dgm:spPr/>
      <dgm:t>
        <a:bodyPr/>
        <a:lstStyle/>
        <a:p>
          <a:r>
            <a:rPr lang="en-IN" dirty="0" smtClean="0"/>
            <a:t>Design for conduct of all valuation assignment for all type of asset class</a:t>
          </a:r>
          <a:endParaRPr lang="en-IN" dirty="0"/>
        </a:p>
      </dgm:t>
    </dgm:pt>
    <dgm:pt modelId="{5448E972-7CB4-4BF7-ADED-E935ACB19D22}" type="parTrans" cxnId="{0017CFB6-212E-4F51-BCF1-EB715294A6F7}">
      <dgm:prSet/>
      <dgm:spPr/>
      <dgm:t>
        <a:bodyPr/>
        <a:lstStyle/>
        <a:p>
          <a:endParaRPr lang="en-IN"/>
        </a:p>
      </dgm:t>
    </dgm:pt>
    <dgm:pt modelId="{D414E95C-42E4-4E7F-8F37-02E19047E048}" type="sibTrans" cxnId="{0017CFB6-212E-4F51-BCF1-EB715294A6F7}">
      <dgm:prSet/>
      <dgm:spPr/>
      <dgm:t>
        <a:bodyPr/>
        <a:lstStyle/>
        <a:p>
          <a:endParaRPr lang="en-IN"/>
        </a:p>
      </dgm:t>
    </dgm:pt>
    <dgm:pt modelId="{B4F3BDC5-27C8-4F24-82E9-28E028879EE0}">
      <dgm:prSet phldrT="[Text]"/>
      <dgm:spPr/>
      <dgm:t>
        <a:bodyPr/>
        <a:lstStyle/>
        <a:p>
          <a:r>
            <a:rPr lang="en-IN" dirty="0" smtClean="0"/>
            <a:t>Asset Standards</a:t>
          </a:r>
          <a:endParaRPr lang="en-IN" dirty="0"/>
        </a:p>
      </dgm:t>
    </dgm:pt>
    <dgm:pt modelId="{3679CD4E-F969-46AC-BC83-5C8E29FBCD33}" type="parTrans" cxnId="{B63BC565-CA71-492B-8536-642F3D85BBD7}">
      <dgm:prSet/>
      <dgm:spPr/>
      <dgm:t>
        <a:bodyPr/>
        <a:lstStyle/>
        <a:p>
          <a:endParaRPr lang="en-IN"/>
        </a:p>
      </dgm:t>
    </dgm:pt>
    <dgm:pt modelId="{0E17A72C-9532-47AA-86FC-1C7560473B6E}" type="sibTrans" cxnId="{B63BC565-CA71-492B-8536-642F3D85BBD7}">
      <dgm:prSet/>
      <dgm:spPr/>
      <dgm:t>
        <a:bodyPr/>
        <a:lstStyle/>
        <a:p>
          <a:endParaRPr lang="en-IN"/>
        </a:p>
      </dgm:t>
    </dgm:pt>
    <dgm:pt modelId="{E7D62C05-C0C8-44C8-B0B2-D4B8E28A53A6}">
      <dgm:prSet phldrT="[Text]"/>
      <dgm:spPr/>
      <dgm:t>
        <a:bodyPr/>
        <a:lstStyle/>
        <a:p>
          <a:r>
            <a:rPr lang="en-IN" dirty="0" smtClean="0"/>
            <a:t>Includes requirement for specific type of assets</a:t>
          </a:r>
          <a:endParaRPr lang="en-IN" dirty="0"/>
        </a:p>
      </dgm:t>
    </dgm:pt>
    <dgm:pt modelId="{0C2D9437-4EF0-40A3-9110-8F7A9749E93B}" type="parTrans" cxnId="{D20D8CC6-B39C-48E3-A048-BD40FE5EDD80}">
      <dgm:prSet/>
      <dgm:spPr/>
      <dgm:t>
        <a:bodyPr/>
        <a:lstStyle/>
        <a:p>
          <a:endParaRPr lang="en-IN"/>
        </a:p>
      </dgm:t>
    </dgm:pt>
    <dgm:pt modelId="{D5D65273-7302-4026-8D6A-FE26F6E40F1B}" type="sibTrans" cxnId="{D20D8CC6-B39C-48E3-A048-BD40FE5EDD80}">
      <dgm:prSet/>
      <dgm:spPr/>
      <dgm:t>
        <a:bodyPr/>
        <a:lstStyle/>
        <a:p>
          <a:endParaRPr lang="en-IN"/>
        </a:p>
      </dgm:t>
    </dgm:pt>
    <dgm:pt modelId="{075108C5-5822-4A79-AB0E-2A5AF7BA2FF8}">
      <dgm:prSet phldrT="[Text]"/>
      <dgm:spPr/>
      <dgm:t>
        <a:bodyPr/>
        <a:lstStyle/>
        <a:p>
          <a:r>
            <a:rPr lang="en-IN" dirty="0" smtClean="0"/>
            <a:t>Special considerations for each asset specific requirement</a:t>
          </a:r>
          <a:endParaRPr lang="en-IN" dirty="0"/>
        </a:p>
      </dgm:t>
    </dgm:pt>
    <dgm:pt modelId="{E2DCC37A-CAE4-433D-ACFE-7A25128A081A}" type="parTrans" cxnId="{36300B2B-EB5D-4724-A797-D9C0D547E07D}">
      <dgm:prSet/>
      <dgm:spPr/>
      <dgm:t>
        <a:bodyPr/>
        <a:lstStyle/>
        <a:p>
          <a:endParaRPr lang="en-IN"/>
        </a:p>
      </dgm:t>
    </dgm:pt>
    <dgm:pt modelId="{5ED6DB52-278E-49F3-8111-0BCF46ECC69C}" type="sibTrans" cxnId="{36300B2B-EB5D-4724-A797-D9C0D547E07D}">
      <dgm:prSet/>
      <dgm:spPr/>
      <dgm:t>
        <a:bodyPr/>
        <a:lstStyle/>
        <a:p>
          <a:endParaRPr lang="en-IN"/>
        </a:p>
      </dgm:t>
    </dgm:pt>
    <dgm:pt modelId="{46735994-1FE5-4696-85B1-A7FBDD309EAC}" type="pres">
      <dgm:prSet presAssocID="{F35C9F4D-DD13-411E-BF52-F8E08D4318F8}" presName="linearFlow" presStyleCnt="0">
        <dgm:presLayoutVars>
          <dgm:dir/>
          <dgm:animLvl val="lvl"/>
          <dgm:resizeHandles val="exact"/>
        </dgm:presLayoutVars>
      </dgm:prSet>
      <dgm:spPr/>
      <dgm:t>
        <a:bodyPr/>
        <a:lstStyle/>
        <a:p>
          <a:endParaRPr lang="en-IN"/>
        </a:p>
      </dgm:t>
    </dgm:pt>
    <dgm:pt modelId="{DEDA9D77-4D75-433F-951F-AE0D0D03C5EA}" type="pres">
      <dgm:prSet presAssocID="{8172901B-BFC3-4C51-8103-52401036BE55}" presName="composite" presStyleCnt="0"/>
      <dgm:spPr/>
    </dgm:pt>
    <dgm:pt modelId="{9FF43E7E-65EA-459E-91AC-123BC22B563C}" type="pres">
      <dgm:prSet presAssocID="{8172901B-BFC3-4C51-8103-52401036BE55}" presName="parentText" presStyleLbl="alignNode1" presStyleIdx="0" presStyleCnt="3">
        <dgm:presLayoutVars>
          <dgm:chMax val="1"/>
          <dgm:bulletEnabled val="1"/>
        </dgm:presLayoutVars>
      </dgm:prSet>
      <dgm:spPr/>
      <dgm:t>
        <a:bodyPr/>
        <a:lstStyle/>
        <a:p>
          <a:endParaRPr lang="en-IN"/>
        </a:p>
      </dgm:t>
    </dgm:pt>
    <dgm:pt modelId="{F8D8DBD6-CA9E-45DE-A751-D2575A3D9317}" type="pres">
      <dgm:prSet presAssocID="{8172901B-BFC3-4C51-8103-52401036BE55}" presName="descendantText" presStyleLbl="alignAcc1" presStyleIdx="0" presStyleCnt="3">
        <dgm:presLayoutVars>
          <dgm:bulletEnabled val="1"/>
        </dgm:presLayoutVars>
      </dgm:prSet>
      <dgm:spPr/>
      <dgm:t>
        <a:bodyPr/>
        <a:lstStyle/>
        <a:p>
          <a:endParaRPr lang="en-IN"/>
        </a:p>
      </dgm:t>
    </dgm:pt>
    <dgm:pt modelId="{23DBC6B7-B7B3-4F63-9D1C-D9E91F9D2501}" type="pres">
      <dgm:prSet presAssocID="{DF95907D-9AFD-4FAD-8609-44220BAA660D}" presName="sp" presStyleCnt="0"/>
      <dgm:spPr/>
    </dgm:pt>
    <dgm:pt modelId="{0DEC9851-9EF0-4EC2-9070-D943E826A39E}" type="pres">
      <dgm:prSet presAssocID="{9296C44E-79B9-4432-B21A-4B75CB548AC7}" presName="composite" presStyleCnt="0"/>
      <dgm:spPr/>
    </dgm:pt>
    <dgm:pt modelId="{2C341C1C-B9A4-420C-9FCD-CA145073F928}" type="pres">
      <dgm:prSet presAssocID="{9296C44E-79B9-4432-B21A-4B75CB548AC7}" presName="parentText" presStyleLbl="alignNode1" presStyleIdx="1" presStyleCnt="3">
        <dgm:presLayoutVars>
          <dgm:chMax val="1"/>
          <dgm:bulletEnabled val="1"/>
        </dgm:presLayoutVars>
      </dgm:prSet>
      <dgm:spPr/>
      <dgm:t>
        <a:bodyPr/>
        <a:lstStyle/>
        <a:p>
          <a:endParaRPr lang="en-IN"/>
        </a:p>
      </dgm:t>
    </dgm:pt>
    <dgm:pt modelId="{C069D2BE-E24C-45B0-9CE8-CDCFDBCAD332}" type="pres">
      <dgm:prSet presAssocID="{9296C44E-79B9-4432-B21A-4B75CB548AC7}" presName="descendantText" presStyleLbl="alignAcc1" presStyleIdx="1" presStyleCnt="3">
        <dgm:presLayoutVars>
          <dgm:bulletEnabled val="1"/>
        </dgm:presLayoutVars>
      </dgm:prSet>
      <dgm:spPr/>
      <dgm:t>
        <a:bodyPr/>
        <a:lstStyle/>
        <a:p>
          <a:endParaRPr lang="en-IN"/>
        </a:p>
      </dgm:t>
    </dgm:pt>
    <dgm:pt modelId="{B4382117-B16C-4F3B-B032-635C28AC5A2D}" type="pres">
      <dgm:prSet presAssocID="{80E11629-C1A3-4A5B-A58D-390BE7B5ECFE}" presName="sp" presStyleCnt="0"/>
      <dgm:spPr/>
    </dgm:pt>
    <dgm:pt modelId="{741CB4D9-3EB1-4100-AB56-9E82A2002495}" type="pres">
      <dgm:prSet presAssocID="{B4F3BDC5-27C8-4F24-82E9-28E028879EE0}" presName="composite" presStyleCnt="0"/>
      <dgm:spPr/>
    </dgm:pt>
    <dgm:pt modelId="{A914D92F-8876-497F-B5A3-93438323CFF5}" type="pres">
      <dgm:prSet presAssocID="{B4F3BDC5-27C8-4F24-82E9-28E028879EE0}" presName="parentText" presStyleLbl="alignNode1" presStyleIdx="2" presStyleCnt="3">
        <dgm:presLayoutVars>
          <dgm:chMax val="1"/>
          <dgm:bulletEnabled val="1"/>
        </dgm:presLayoutVars>
      </dgm:prSet>
      <dgm:spPr/>
      <dgm:t>
        <a:bodyPr/>
        <a:lstStyle/>
        <a:p>
          <a:endParaRPr lang="en-IN"/>
        </a:p>
      </dgm:t>
    </dgm:pt>
    <dgm:pt modelId="{41FDA6FD-FFE7-4C51-8AFD-A910719C806F}" type="pres">
      <dgm:prSet presAssocID="{B4F3BDC5-27C8-4F24-82E9-28E028879EE0}" presName="descendantText" presStyleLbl="alignAcc1" presStyleIdx="2" presStyleCnt="3">
        <dgm:presLayoutVars>
          <dgm:bulletEnabled val="1"/>
        </dgm:presLayoutVars>
      </dgm:prSet>
      <dgm:spPr/>
      <dgm:t>
        <a:bodyPr/>
        <a:lstStyle/>
        <a:p>
          <a:endParaRPr lang="en-IN"/>
        </a:p>
      </dgm:t>
    </dgm:pt>
  </dgm:ptLst>
  <dgm:cxnLst>
    <dgm:cxn modelId="{1405698A-DFE0-44D5-8EC7-D9DC9066C664}" type="presOf" srcId="{552CF017-82CC-4E9A-942D-6175DB9D0C43}" destId="{C069D2BE-E24C-45B0-9CE8-CDCFDBCAD332}" srcOrd="0" destOrd="0" presId="urn:microsoft.com/office/officeart/2005/8/layout/chevron2"/>
    <dgm:cxn modelId="{40B3377E-53DB-4C99-A0BD-9D436E4EE546}" type="presOf" srcId="{075108C5-5822-4A79-AB0E-2A5AF7BA2FF8}" destId="{41FDA6FD-FFE7-4C51-8AFD-A910719C806F}" srcOrd="0" destOrd="1" presId="urn:microsoft.com/office/officeart/2005/8/layout/chevron2"/>
    <dgm:cxn modelId="{46B46B3D-F58F-4D11-807F-2E1F530DE50C}" type="presOf" srcId="{8172901B-BFC3-4C51-8103-52401036BE55}" destId="{9FF43E7E-65EA-459E-91AC-123BC22B563C}" srcOrd="0" destOrd="0" presId="urn:microsoft.com/office/officeart/2005/8/layout/chevron2"/>
    <dgm:cxn modelId="{7106F4AC-D6C3-4DF2-AE46-80DE54E6583E}" type="presOf" srcId="{E3B8B366-19B0-4E61-B455-D0AA0372BC1F}" destId="{F8D8DBD6-CA9E-45DE-A751-D2575A3D9317}" srcOrd="0" destOrd="1" presId="urn:microsoft.com/office/officeart/2005/8/layout/chevron2"/>
    <dgm:cxn modelId="{D20D8CC6-B39C-48E3-A048-BD40FE5EDD80}" srcId="{B4F3BDC5-27C8-4F24-82E9-28E028879EE0}" destId="{E7D62C05-C0C8-44C8-B0B2-D4B8E28A53A6}" srcOrd="0" destOrd="0" parTransId="{0C2D9437-4EF0-40A3-9110-8F7A9749E93B}" sibTransId="{D5D65273-7302-4026-8D6A-FE26F6E40F1B}"/>
    <dgm:cxn modelId="{6C22560C-7A0B-4FC3-9F71-AF6803C9095D}" srcId="{F35C9F4D-DD13-411E-BF52-F8E08D4318F8}" destId="{9296C44E-79B9-4432-B21A-4B75CB548AC7}" srcOrd="1" destOrd="0" parTransId="{99CE0ADB-72FA-47F0-AAC8-299C8598EDA3}" sibTransId="{80E11629-C1A3-4A5B-A58D-390BE7B5ECFE}"/>
    <dgm:cxn modelId="{FDCCC470-41D7-46B0-9790-EB3E15CABD2A}" type="presOf" srcId="{F35C9F4D-DD13-411E-BF52-F8E08D4318F8}" destId="{46735994-1FE5-4696-85B1-A7FBDD309EAC}" srcOrd="0" destOrd="0" presId="urn:microsoft.com/office/officeart/2005/8/layout/chevron2"/>
    <dgm:cxn modelId="{6077397D-F635-4DE2-93D0-C67C839B9DD8}" type="presOf" srcId="{9296C44E-79B9-4432-B21A-4B75CB548AC7}" destId="{2C341C1C-B9A4-420C-9FCD-CA145073F928}" srcOrd="0" destOrd="0" presId="urn:microsoft.com/office/officeart/2005/8/layout/chevron2"/>
    <dgm:cxn modelId="{79259E29-0343-470D-9E42-1B441A2098B9}" type="presOf" srcId="{E7D62C05-C0C8-44C8-B0B2-D4B8E28A53A6}" destId="{41FDA6FD-FFE7-4C51-8AFD-A910719C806F}" srcOrd="0" destOrd="0" presId="urn:microsoft.com/office/officeart/2005/8/layout/chevron2"/>
    <dgm:cxn modelId="{FD85F84F-4227-424F-8EEA-AD7ED17EC3A9}" type="presOf" srcId="{B4F3BDC5-27C8-4F24-82E9-28E028879EE0}" destId="{A914D92F-8876-497F-B5A3-93438323CFF5}" srcOrd="0" destOrd="0" presId="urn:microsoft.com/office/officeart/2005/8/layout/chevron2"/>
    <dgm:cxn modelId="{0017CFB6-212E-4F51-BCF1-EB715294A6F7}" srcId="{9296C44E-79B9-4432-B21A-4B75CB548AC7}" destId="{552CF017-82CC-4E9A-942D-6175DB9D0C43}" srcOrd="0" destOrd="0" parTransId="{5448E972-7CB4-4BF7-ADED-E935ACB19D22}" sibTransId="{D414E95C-42E4-4E7F-8F37-02E19047E048}"/>
    <dgm:cxn modelId="{5243EEFC-A176-4D01-A65C-3CA42C3EDFF1}" srcId="{8172901B-BFC3-4C51-8103-52401036BE55}" destId="{E3B8B366-19B0-4E61-B455-D0AA0372BC1F}" srcOrd="1" destOrd="0" parTransId="{0C76CF19-C5EC-43DB-A3CA-B4FB3D5D81F2}" sibTransId="{D4A04C42-8B01-4B05-81A2-6930CAE287C7}"/>
    <dgm:cxn modelId="{51057626-C500-4321-8F60-EA5FFCF9DE1B}" srcId="{F35C9F4D-DD13-411E-BF52-F8E08D4318F8}" destId="{8172901B-BFC3-4C51-8103-52401036BE55}" srcOrd="0" destOrd="0" parTransId="{CB7D3122-C313-4587-B48F-FE29E53E64B8}" sibTransId="{DF95907D-9AFD-4FAD-8609-44220BAA660D}"/>
    <dgm:cxn modelId="{B63BC565-CA71-492B-8536-642F3D85BBD7}" srcId="{F35C9F4D-DD13-411E-BF52-F8E08D4318F8}" destId="{B4F3BDC5-27C8-4F24-82E9-28E028879EE0}" srcOrd="2" destOrd="0" parTransId="{3679CD4E-F969-46AC-BC83-5C8E29FBCD33}" sibTransId="{0E17A72C-9532-47AA-86FC-1C7560473B6E}"/>
    <dgm:cxn modelId="{34A82B52-D4DD-4160-B444-645BD891BC15}" type="presOf" srcId="{80711ECF-5559-4A58-8B73-62EFCDA2A46D}" destId="{F8D8DBD6-CA9E-45DE-A751-D2575A3D9317}" srcOrd="0" destOrd="0" presId="urn:microsoft.com/office/officeart/2005/8/layout/chevron2"/>
    <dgm:cxn modelId="{9DA6B787-B154-45D0-9E05-C676ECCB180B}" srcId="{8172901B-BFC3-4C51-8103-52401036BE55}" destId="{80711ECF-5559-4A58-8B73-62EFCDA2A46D}" srcOrd="0" destOrd="0" parTransId="{85E2274A-8165-4C84-BE2C-971E84386A38}" sibTransId="{EB07B30E-740C-47DD-8CB4-BAD7D0821EE7}"/>
    <dgm:cxn modelId="{36300B2B-EB5D-4724-A797-D9C0D547E07D}" srcId="{B4F3BDC5-27C8-4F24-82E9-28E028879EE0}" destId="{075108C5-5822-4A79-AB0E-2A5AF7BA2FF8}" srcOrd="1" destOrd="0" parTransId="{E2DCC37A-CAE4-433D-ACFE-7A25128A081A}" sibTransId="{5ED6DB52-278E-49F3-8111-0BCF46ECC69C}"/>
    <dgm:cxn modelId="{F0390A37-B121-41CF-89EA-92CF5C1115AE}" type="presParOf" srcId="{46735994-1FE5-4696-85B1-A7FBDD309EAC}" destId="{DEDA9D77-4D75-433F-951F-AE0D0D03C5EA}" srcOrd="0" destOrd="0" presId="urn:microsoft.com/office/officeart/2005/8/layout/chevron2"/>
    <dgm:cxn modelId="{8B5E1EE2-C68E-4DAA-ACBF-56D0D566D4DB}" type="presParOf" srcId="{DEDA9D77-4D75-433F-951F-AE0D0D03C5EA}" destId="{9FF43E7E-65EA-459E-91AC-123BC22B563C}" srcOrd="0" destOrd="0" presId="urn:microsoft.com/office/officeart/2005/8/layout/chevron2"/>
    <dgm:cxn modelId="{C3111108-4C3A-41FF-B13A-33BD96A53027}" type="presParOf" srcId="{DEDA9D77-4D75-433F-951F-AE0D0D03C5EA}" destId="{F8D8DBD6-CA9E-45DE-A751-D2575A3D9317}" srcOrd="1" destOrd="0" presId="urn:microsoft.com/office/officeart/2005/8/layout/chevron2"/>
    <dgm:cxn modelId="{627EF67A-DB93-4302-97B2-F08A5BD71C23}" type="presParOf" srcId="{46735994-1FE5-4696-85B1-A7FBDD309EAC}" destId="{23DBC6B7-B7B3-4F63-9D1C-D9E91F9D2501}" srcOrd="1" destOrd="0" presId="urn:microsoft.com/office/officeart/2005/8/layout/chevron2"/>
    <dgm:cxn modelId="{9FB5B892-4295-4FB6-97E1-6CBE91EE71E4}" type="presParOf" srcId="{46735994-1FE5-4696-85B1-A7FBDD309EAC}" destId="{0DEC9851-9EF0-4EC2-9070-D943E826A39E}" srcOrd="2" destOrd="0" presId="urn:microsoft.com/office/officeart/2005/8/layout/chevron2"/>
    <dgm:cxn modelId="{D30157EE-0234-4CE8-8F51-3F90D3A51649}" type="presParOf" srcId="{0DEC9851-9EF0-4EC2-9070-D943E826A39E}" destId="{2C341C1C-B9A4-420C-9FCD-CA145073F928}" srcOrd="0" destOrd="0" presId="urn:microsoft.com/office/officeart/2005/8/layout/chevron2"/>
    <dgm:cxn modelId="{794BF64B-FBC3-4423-97F9-CD2940867A10}" type="presParOf" srcId="{0DEC9851-9EF0-4EC2-9070-D943E826A39E}" destId="{C069D2BE-E24C-45B0-9CE8-CDCFDBCAD332}" srcOrd="1" destOrd="0" presId="urn:microsoft.com/office/officeart/2005/8/layout/chevron2"/>
    <dgm:cxn modelId="{6465DB2D-FBF9-46AA-939A-8122121EC7A3}" type="presParOf" srcId="{46735994-1FE5-4696-85B1-A7FBDD309EAC}" destId="{B4382117-B16C-4F3B-B032-635C28AC5A2D}" srcOrd="3" destOrd="0" presId="urn:microsoft.com/office/officeart/2005/8/layout/chevron2"/>
    <dgm:cxn modelId="{B636EC0B-F239-4576-B532-9AEA7DF3D9CC}" type="presParOf" srcId="{46735994-1FE5-4696-85B1-A7FBDD309EAC}" destId="{741CB4D9-3EB1-4100-AB56-9E82A2002495}" srcOrd="4" destOrd="0" presId="urn:microsoft.com/office/officeart/2005/8/layout/chevron2"/>
    <dgm:cxn modelId="{9A16DCF7-6202-42DD-8539-CDE0F9001764}" type="presParOf" srcId="{741CB4D9-3EB1-4100-AB56-9E82A2002495}" destId="{A914D92F-8876-497F-B5A3-93438323CFF5}" srcOrd="0" destOrd="0" presId="urn:microsoft.com/office/officeart/2005/8/layout/chevron2"/>
    <dgm:cxn modelId="{DCC13B6F-9416-4C3B-AEA6-FF0A1D1B4898}" type="presParOf" srcId="{741CB4D9-3EB1-4100-AB56-9E82A2002495}" destId="{41FDA6FD-FFE7-4C51-8AFD-A910719C80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CBCE2-7459-4FEC-AB2A-F5F19782851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IN"/>
        </a:p>
      </dgm:t>
    </dgm:pt>
    <dgm:pt modelId="{263ACC82-FF6A-4081-AC2F-05DD331F7656}">
      <dgm:prSet phldrT="[Text]" custT="1"/>
      <dgm:spPr/>
      <dgm:t>
        <a:bodyPr/>
        <a:lstStyle/>
        <a:p>
          <a:r>
            <a:rPr lang="en-IN" sz="2400" dirty="0" smtClean="0"/>
            <a:t>Compliance with standards</a:t>
          </a:r>
          <a:endParaRPr lang="en-IN" sz="2400" dirty="0"/>
        </a:p>
      </dgm:t>
    </dgm:pt>
    <dgm:pt modelId="{D243792E-8EF0-4777-91DF-D92E92D74D10}" type="parTrans" cxnId="{029213CE-8A23-4731-857E-3C8064272CE4}">
      <dgm:prSet/>
      <dgm:spPr/>
      <dgm:t>
        <a:bodyPr/>
        <a:lstStyle/>
        <a:p>
          <a:endParaRPr lang="en-IN"/>
        </a:p>
      </dgm:t>
    </dgm:pt>
    <dgm:pt modelId="{8E92CFEA-C403-4C37-96AF-C2B1E94B4049}" type="sibTrans" cxnId="{029213CE-8A23-4731-857E-3C8064272CE4}">
      <dgm:prSet/>
      <dgm:spPr/>
      <dgm:t>
        <a:bodyPr/>
        <a:lstStyle/>
        <a:p>
          <a:endParaRPr lang="en-IN"/>
        </a:p>
      </dgm:t>
    </dgm:pt>
    <dgm:pt modelId="{49E055A8-690F-4880-8574-664DE4D0CE90}">
      <dgm:prSet phldrT="[Text]" custT="1"/>
      <dgm:spPr/>
      <dgm:t>
        <a:bodyPr/>
        <a:lstStyle/>
        <a:p>
          <a:r>
            <a:rPr lang="en-IN" sz="2400" dirty="0" smtClean="0"/>
            <a:t>Applies to Assets (&amp; Liabilities)</a:t>
          </a:r>
          <a:endParaRPr lang="en-IN" sz="2400" dirty="0"/>
        </a:p>
      </dgm:t>
    </dgm:pt>
    <dgm:pt modelId="{2A5CCA6C-7FCC-4474-B5EC-200776F1434D}" type="parTrans" cxnId="{D4C5ADDA-DC29-4B11-AA3D-68C042F8A9BB}">
      <dgm:prSet/>
      <dgm:spPr/>
      <dgm:t>
        <a:bodyPr/>
        <a:lstStyle/>
        <a:p>
          <a:endParaRPr lang="en-IN"/>
        </a:p>
      </dgm:t>
    </dgm:pt>
    <dgm:pt modelId="{D8E40CD1-2232-479A-B76B-139F7960D277}" type="sibTrans" cxnId="{D4C5ADDA-DC29-4B11-AA3D-68C042F8A9BB}">
      <dgm:prSet/>
      <dgm:spPr/>
      <dgm:t>
        <a:bodyPr/>
        <a:lstStyle/>
        <a:p>
          <a:endParaRPr lang="en-IN"/>
        </a:p>
      </dgm:t>
    </dgm:pt>
    <dgm:pt modelId="{D321DD4C-4C9E-48E2-AC00-49499F3F438E}">
      <dgm:prSet phldrT="[Text]" custT="1"/>
      <dgm:spPr/>
      <dgm:t>
        <a:bodyPr/>
        <a:lstStyle/>
        <a:p>
          <a:r>
            <a:rPr lang="en-IN" sz="2400" dirty="0" smtClean="0"/>
            <a:t>Valuer</a:t>
          </a:r>
          <a:endParaRPr lang="en-IN" sz="2400" dirty="0"/>
        </a:p>
      </dgm:t>
    </dgm:pt>
    <dgm:pt modelId="{434FA5FE-E978-4939-8C6D-8D9FA1672AD5}" type="parTrans" cxnId="{69CA7286-899B-46E7-8D87-9AF270E26B69}">
      <dgm:prSet/>
      <dgm:spPr/>
      <dgm:t>
        <a:bodyPr/>
        <a:lstStyle/>
        <a:p>
          <a:endParaRPr lang="en-IN"/>
        </a:p>
      </dgm:t>
    </dgm:pt>
    <dgm:pt modelId="{80B616B6-5CCE-4580-8F0B-6CC395D14538}" type="sibTrans" cxnId="{69CA7286-899B-46E7-8D87-9AF270E26B69}">
      <dgm:prSet/>
      <dgm:spPr/>
      <dgm:t>
        <a:bodyPr/>
        <a:lstStyle/>
        <a:p>
          <a:endParaRPr lang="en-IN"/>
        </a:p>
      </dgm:t>
    </dgm:pt>
    <dgm:pt modelId="{6B9E1619-DB07-48C8-954E-6509F90F0140}">
      <dgm:prSet phldrT="[Text]" custT="1"/>
      <dgm:spPr/>
      <dgm:t>
        <a:bodyPr/>
        <a:lstStyle/>
        <a:p>
          <a:r>
            <a:rPr lang="en-IN" sz="2400" dirty="0" smtClean="0"/>
            <a:t>Objectivity (Impartial, transparent)</a:t>
          </a:r>
          <a:endParaRPr lang="en-IN" sz="2400" dirty="0"/>
        </a:p>
      </dgm:t>
    </dgm:pt>
    <dgm:pt modelId="{14A93BC2-3F6E-44D4-A4CB-A40BDEBF1C63}" type="parTrans" cxnId="{A188918D-6C7B-4786-9398-DABD13E81EEA}">
      <dgm:prSet/>
      <dgm:spPr/>
      <dgm:t>
        <a:bodyPr/>
        <a:lstStyle/>
        <a:p>
          <a:endParaRPr lang="en-IN"/>
        </a:p>
      </dgm:t>
    </dgm:pt>
    <dgm:pt modelId="{F07C94ED-3A6F-4839-8077-EB1A58B6F843}" type="sibTrans" cxnId="{A188918D-6C7B-4786-9398-DABD13E81EEA}">
      <dgm:prSet/>
      <dgm:spPr/>
      <dgm:t>
        <a:bodyPr/>
        <a:lstStyle/>
        <a:p>
          <a:endParaRPr lang="en-IN"/>
        </a:p>
      </dgm:t>
    </dgm:pt>
    <dgm:pt modelId="{E0F50746-9F91-4F98-8CBB-1268010DD6B5}">
      <dgm:prSet phldrT="[Text]" custT="1"/>
      <dgm:spPr/>
      <dgm:t>
        <a:bodyPr/>
        <a:lstStyle/>
        <a:p>
          <a:r>
            <a:rPr lang="en-IN" sz="2400" dirty="0" smtClean="0"/>
            <a:t>Competence (Within firm or outside Experts)</a:t>
          </a:r>
          <a:endParaRPr lang="en-IN" sz="2400" dirty="0"/>
        </a:p>
      </dgm:t>
    </dgm:pt>
    <dgm:pt modelId="{60196818-74EE-4DD4-B760-B832B857F34B}" type="parTrans" cxnId="{84075B27-E3EA-4284-B7AC-1DB27827DF4A}">
      <dgm:prSet/>
      <dgm:spPr/>
      <dgm:t>
        <a:bodyPr/>
        <a:lstStyle/>
        <a:p>
          <a:endParaRPr lang="en-IN"/>
        </a:p>
      </dgm:t>
    </dgm:pt>
    <dgm:pt modelId="{3FFEE4AC-5BB9-44C7-A90F-956ABF52A787}" type="sibTrans" cxnId="{84075B27-E3EA-4284-B7AC-1DB27827DF4A}">
      <dgm:prSet/>
      <dgm:spPr/>
      <dgm:t>
        <a:bodyPr/>
        <a:lstStyle/>
        <a:p>
          <a:endParaRPr lang="en-IN"/>
        </a:p>
      </dgm:t>
    </dgm:pt>
    <dgm:pt modelId="{16A5169B-DA3A-46B0-A2EA-564055067B78}">
      <dgm:prSet phldrT="[Text]" custT="1"/>
      <dgm:spPr/>
      <dgm:t>
        <a:bodyPr/>
        <a:lstStyle/>
        <a:p>
          <a:r>
            <a:rPr lang="en-IN" sz="2400" dirty="0" smtClean="0"/>
            <a:t>Departure</a:t>
          </a:r>
          <a:endParaRPr lang="en-IN" sz="2400" dirty="0"/>
        </a:p>
      </dgm:t>
    </dgm:pt>
    <dgm:pt modelId="{1E1A6BAA-38A0-47DB-B508-4C5D45BB919F}" type="parTrans" cxnId="{18430850-BF35-4137-8643-4F0AC324061B}">
      <dgm:prSet/>
      <dgm:spPr/>
      <dgm:t>
        <a:bodyPr/>
        <a:lstStyle/>
        <a:p>
          <a:endParaRPr lang="en-IN"/>
        </a:p>
      </dgm:t>
    </dgm:pt>
    <dgm:pt modelId="{6C3E84BC-A2E9-4AC3-8C0B-5F25B6B32C1B}" type="sibTrans" cxnId="{18430850-BF35-4137-8643-4F0AC324061B}">
      <dgm:prSet/>
      <dgm:spPr/>
      <dgm:t>
        <a:bodyPr/>
        <a:lstStyle/>
        <a:p>
          <a:endParaRPr lang="en-IN"/>
        </a:p>
      </dgm:t>
    </dgm:pt>
    <dgm:pt modelId="{E7D3C938-887C-4E91-B59B-3FF122515A22}" type="pres">
      <dgm:prSet presAssocID="{18FCBCE2-7459-4FEC-AB2A-F5F197828518}" presName="linear" presStyleCnt="0">
        <dgm:presLayoutVars>
          <dgm:animLvl val="lvl"/>
          <dgm:resizeHandles val="exact"/>
        </dgm:presLayoutVars>
      </dgm:prSet>
      <dgm:spPr/>
      <dgm:t>
        <a:bodyPr/>
        <a:lstStyle/>
        <a:p>
          <a:endParaRPr lang="en-IN"/>
        </a:p>
      </dgm:t>
    </dgm:pt>
    <dgm:pt modelId="{DEE40148-72FB-4F5F-98DB-631F3DB1FD43}" type="pres">
      <dgm:prSet presAssocID="{263ACC82-FF6A-4081-AC2F-05DD331F7656}" presName="parentText" presStyleLbl="node1" presStyleIdx="0" presStyleCnt="3">
        <dgm:presLayoutVars>
          <dgm:chMax val="0"/>
          <dgm:bulletEnabled val="1"/>
        </dgm:presLayoutVars>
      </dgm:prSet>
      <dgm:spPr/>
      <dgm:t>
        <a:bodyPr/>
        <a:lstStyle/>
        <a:p>
          <a:endParaRPr lang="en-IN"/>
        </a:p>
      </dgm:t>
    </dgm:pt>
    <dgm:pt modelId="{6B096380-1340-4F14-89F4-85B5C442349A}" type="pres">
      <dgm:prSet presAssocID="{263ACC82-FF6A-4081-AC2F-05DD331F7656}" presName="childText" presStyleLbl="revTx" presStyleIdx="0" presStyleCnt="3">
        <dgm:presLayoutVars>
          <dgm:bulletEnabled val="1"/>
        </dgm:presLayoutVars>
      </dgm:prSet>
      <dgm:spPr/>
      <dgm:t>
        <a:bodyPr/>
        <a:lstStyle/>
        <a:p>
          <a:endParaRPr lang="en-IN"/>
        </a:p>
      </dgm:t>
    </dgm:pt>
    <dgm:pt modelId="{631D3AB6-3C89-4E58-959A-84EAD49FAB27}" type="pres">
      <dgm:prSet presAssocID="{D321DD4C-4C9E-48E2-AC00-49499F3F438E}" presName="parentText" presStyleLbl="node1" presStyleIdx="1" presStyleCnt="3">
        <dgm:presLayoutVars>
          <dgm:chMax val="0"/>
          <dgm:bulletEnabled val="1"/>
        </dgm:presLayoutVars>
      </dgm:prSet>
      <dgm:spPr/>
      <dgm:t>
        <a:bodyPr/>
        <a:lstStyle/>
        <a:p>
          <a:endParaRPr lang="en-IN"/>
        </a:p>
      </dgm:t>
    </dgm:pt>
    <dgm:pt modelId="{3B22C9FD-1E51-4992-96B6-8121A069D398}" type="pres">
      <dgm:prSet presAssocID="{D321DD4C-4C9E-48E2-AC00-49499F3F438E}" presName="childText" presStyleLbl="revTx" presStyleIdx="1" presStyleCnt="3">
        <dgm:presLayoutVars>
          <dgm:bulletEnabled val="1"/>
        </dgm:presLayoutVars>
      </dgm:prSet>
      <dgm:spPr/>
      <dgm:t>
        <a:bodyPr/>
        <a:lstStyle/>
        <a:p>
          <a:endParaRPr lang="en-IN"/>
        </a:p>
      </dgm:t>
    </dgm:pt>
    <dgm:pt modelId="{F918F5D4-A689-4E07-BEA4-97BAE3B843EA}" type="pres">
      <dgm:prSet presAssocID="{E0F50746-9F91-4F98-8CBB-1268010DD6B5}" presName="parentText" presStyleLbl="node1" presStyleIdx="2" presStyleCnt="3">
        <dgm:presLayoutVars>
          <dgm:chMax val="0"/>
          <dgm:bulletEnabled val="1"/>
        </dgm:presLayoutVars>
      </dgm:prSet>
      <dgm:spPr/>
      <dgm:t>
        <a:bodyPr/>
        <a:lstStyle/>
        <a:p>
          <a:endParaRPr lang="en-IN"/>
        </a:p>
      </dgm:t>
    </dgm:pt>
    <dgm:pt modelId="{23AF1228-AF7B-4A94-8FC1-23E6E6DFC2C5}" type="pres">
      <dgm:prSet presAssocID="{E0F50746-9F91-4F98-8CBB-1268010DD6B5}" presName="childText" presStyleLbl="revTx" presStyleIdx="2" presStyleCnt="3">
        <dgm:presLayoutVars>
          <dgm:bulletEnabled val="1"/>
        </dgm:presLayoutVars>
      </dgm:prSet>
      <dgm:spPr/>
      <dgm:t>
        <a:bodyPr/>
        <a:lstStyle/>
        <a:p>
          <a:endParaRPr lang="en-IN"/>
        </a:p>
      </dgm:t>
    </dgm:pt>
  </dgm:ptLst>
  <dgm:cxnLst>
    <dgm:cxn modelId="{D349829A-8F9C-4A89-BF45-FBBE998439F0}" type="presOf" srcId="{263ACC82-FF6A-4081-AC2F-05DD331F7656}" destId="{DEE40148-72FB-4F5F-98DB-631F3DB1FD43}" srcOrd="0" destOrd="0" presId="urn:microsoft.com/office/officeart/2005/8/layout/vList2"/>
    <dgm:cxn modelId="{69CA7286-899B-46E7-8D87-9AF270E26B69}" srcId="{18FCBCE2-7459-4FEC-AB2A-F5F197828518}" destId="{D321DD4C-4C9E-48E2-AC00-49499F3F438E}" srcOrd="1" destOrd="0" parTransId="{434FA5FE-E978-4939-8C6D-8D9FA1672AD5}" sibTransId="{80B616B6-5CCE-4580-8F0B-6CC395D14538}"/>
    <dgm:cxn modelId="{029213CE-8A23-4731-857E-3C8064272CE4}" srcId="{18FCBCE2-7459-4FEC-AB2A-F5F197828518}" destId="{263ACC82-FF6A-4081-AC2F-05DD331F7656}" srcOrd="0" destOrd="0" parTransId="{D243792E-8EF0-4777-91DF-D92E92D74D10}" sibTransId="{8E92CFEA-C403-4C37-96AF-C2B1E94B4049}"/>
    <dgm:cxn modelId="{171D5241-9666-4007-916E-5C9473D85B8F}" type="presOf" srcId="{49E055A8-690F-4880-8574-664DE4D0CE90}" destId="{6B096380-1340-4F14-89F4-85B5C442349A}" srcOrd="0" destOrd="0" presId="urn:microsoft.com/office/officeart/2005/8/layout/vList2"/>
    <dgm:cxn modelId="{A188918D-6C7B-4786-9398-DABD13E81EEA}" srcId="{D321DD4C-4C9E-48E2-AC00-49499F3F438E}" destId="{6B9E1619-DB07-48C8-954E-6509F90F0140}" srcOrd="0" destOrd="0" parTransId="{14A93BC2-3F6E-44D4-A4CB-A40BDEBF1C63}" sibTransId="{F07C94ED-3A6F-4839-8077-EB1A58B6F843}"/>
    <dgm:cxn modelId="{18430850-BF35-4137-8643-4F0AC324061B}" srcId="{E0F50746-9F91-4F98-8CBB-1268010DD6B5}" destId="{16A5169B-DA3A-46B0-A2EA-564055067B78}" srcOrd="0" destOrd="0" parTransId="{1E1A6BAA-38A0-47DB-B508-4C5D45BB919F}" sibTransId="{6C3E84BC-A2E9-4AC3-8C0B-5F25B6B32C1B}"/>
    <dgm:cxn modelId="{2C6F8793-A69F-4EA5-AFDF-55B15F29944C}" type="presOf" srcId="{E0F50746-9F91-4F98-8CBB-1268010DD6B5}" destId="{F918F5D4-A689-4E07-BEA4-97BAE3B843EA}" srcOrd="0" destOrd="0" presId="urn:microsoft.com/office/officeart/2005/8/layout/vList2"/>
    <dgm:cxn modelId="{6C7B5B15-B66E-41BA-B2A8-72A8A6C90FE3}" type="presOf" srcId="{D321DD4C-4C9E-48E2-AC00-49499F3F438E}" destId="{631D3AB6-3C89-4E58-959A-84EAD49FAB27}" srcOrd="0" destOrd="0" presId="urn:microsoft.com/office/officeart/2005/8/layout/vList2"/>
    <dgm:cxn modelId="{EE90FF3B-1824-4689-BC1C-409CFCC61029}" type="presOf" srcId="{6B9E1619-DB07-48C8-954E-6509F90F0140}" destId="{3B22C9FD-1E51-4992-96B6-8121A069D398}" srcOrd="0" destOrd="0" presId="urn:microsoft.com/office/officeart/2005/8/layout/vList2"/>
    <dgm:cxn modelId="{2CAEBDEF-0226-4912-8656-D1A5E86005F3}" type="presOf" srcId="{16A5169B-DA3A-46B0-A2EA-564055067B78}" destId="{23AF1228-AF7B-4A94-8FC1-23E6E6DFC2C5}" srcOrd="0" destOrd="0" presId="urn:microsoft.com/office/officeart/2005/8/layout/vList2"/>
    <dgm:cxn modelId="{84075B27-E3EA-4284-B7AC-1DB27827DF4A}" srcId="{18FCBCE2-7459-4FEC-AB2A-F5F197828518}" destId="{E0F50746-9F91-4F98-8CBB-1268010DD6B5}" srcOrd="2" destOrd="0" parTransId="{60196818-74EE-4DD4-B760-B832B857F34B}" sibTransId="{3FFEE4AC-5BB9-44C7-A90F-956ABF52A787}"/>
    <dgm:cxn modelId="{D4C5ADDA-DC29-4B11-AA3D-68C042F8A9BB}" srcId="{263ACC82-FF6A-4081-AC2F-05DD331F7656}" destId="{49E055A8-690F-4880-8574-664DE4D0CE90}" srcOrd="0" destOrd="0" parTransId="{2A5CCA6C-7FCC-4474-B5EC-200776F1434D}" sibTransId="{D8E40CD1-2232-479A-B76B-139F7960D277}"/>
    <dgm:cxn modelId="{702FE4AE-185E-4D7F-B33A-C6768AF4B00D}" type="presOf" srcId="{18FCBCE2-7459-4FEC-AB2A-F5F197828518}" destId="{E7D3C938-887C-4E91-B59B-3FF122515A22}" srcOrd="0" destOrd="0" presId="urn:microsoft.com/office/officeart/2005/8/layout/vList2"/>
    <dgm:cxn modelId="{4C800460-ADB5-40C2-94D7-48C9597B3334}" type="presParOf" srcId="{E7D3C938-887C-4E91-B59B-3FF122515A22}" destId="{DEE40148-72FB-4F5F-98DB-631F3DB1FD43}" srcOrd="0" destOrd="0" presId="urn:microsoft.com/office/officeart/2005/8/layout/vList2"/>
    <dgm:cxn modelId="{61B0F3E7-B40F-405A-B65B-8F65A43D6952}" type="presParOf" srcId="{E7D3C938-887C-4E91-B59B-3FF122515A22}" destId="{6B096380-1340-4F14-89F4-85B5C442349A}" srcOrd="1" destOrd="0" presId="urn:microsoft.com/office/officeart/2005/8/layout/vList2"/>
    <dgm:cxn modelId="{A1AAF70F-B61E-4493-950F-2486495161FF}" type="presParOf" srcId="{E7D3C938-887C-4E91-B59B-3FF122515A22}" destId="{631D3AB6-3C89-4E58-959A-84EAD49FAB27}" srcOrd="2" destOrd="0" presId="urn:microsoft.com/office/officeart/2005/8/layout/vList2"/>
    <dgm:cxn modelId="{4419C1D2-1401-43C7-9A7C-85CE66402B8C}" type="presParOf" srcId="{E7D3C938-887C-4E91-B59B-3FF122515A22}" destId="{3B22C9FD-1E51-4992-96B6-8121A069D398}" srcOrd="3" destOrd="0" presId="urn:microsoft.com/office/officeart/2005/8/layout/vList2"/>
    <dgm:cxn modelId="{DC6BBD04-0EF9-416F-A4D8-2A6A8540A549}" type="presParOf" srcId="{E7D3C938-887C-4E91-B59B-3FF122515A22}" destId="{F918F5D4-A689-4E07-BEA4-97BAE3B843EA}" srcOrd="4" destOrd="0" presId="urn:microsoft.com/office/officeart/2005/8/layout/vList2"/>
    <dgm:cxn modelId="{301F5099-9D8C-41E1-9542-9C4AE7A9774B}" type="presParOf" srcId="{E7D3C938-887C-4E91-B59B-3FF122515A22}" destId="{23AF1228-AF7B-4A94-8FC1-23E6E6DFC2C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EC333-47D5-4E2A-B905-D4CC576B46A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IN"/>
        </a:p>
      </dgm:t>
    </dgm:pt>
    <dgm:pt modelId="{0398E8D3-08AC-403B-B2D0-2FC315BB5548}">
      <dgm:prSet phldrT="[Text]"/>
      <dgm:spPr/>
      <dgm:t>
        <a:bodyPr/>
        <a:lstStyle/>
        <a:p>
          <a:r>
            <a:rPr lang="en-IN" dirty="0" smtClean="0"/>
            <a:t>IVS 101 Scope of work</a:t>
          </a:r>
          <a:endParaRPr lang="en-IN" dirty="0"/>
        </a:p>
      </dgm:t>
    </dgm:pt>
    <dgm:pt modelId="{3C6FC5C8-9069-4460-A86E-ACAE964B1838}" type="parTrans" cxnId="{3B21C383-DA8D-4DC0-BCA4-A0F00EABE276}">
      <dgm:prSet/>
      <dgm:spPr/>
      <dgm:t>
        <a:bodyPr/>
        <a:lstStyle/>
        <a:p>
          <a:endParaRPr lang="en-IN"/>
        </a:p>
      </dgm:t>
    </dgm:pt>
    <dgm:pt modelId="{5469BFB7-9124-451E-B747-EF1CB681A6FE}" type="sibTrans" cxnId="{3B21C383-DA8D-4DC0-BCA4-A0F00EABE276}">
      <dgm:prSet/>
      <dgm:spPr/>
      <dgm:t>
        <a:bodyPr/>
        <a:lstStyle/>
        <a:p>
          <a:endParaRPr lang="en-IN"/>
        </a:p>
      </dgm:t>
    </dgm:pt>
    <dgm:pt modelId="{2BA6ED99-DA4C-4CE2-91E6-EB5F024EC72A}">
      <dgm:prSet phldrT="[Text]"/>
      <dgm:spPr/>
      <dgm:t>
        <a:bodyPr/>
        <a:lstStyle/>
        <a:p>
          <a:r>
            <a:rPr lang="en-IN" dirty="0" smtClean="0"/>
            <a:t>IVS 102 Investigation </a:t>
          </a:r>
          <a:endParaRPr lang="en-IN" dirty="0"/>
        </a:p>
      </dgm:t>
    </dgm:pt>
    <dgm:pt modelId="{C0B64EA9-BB5B-4E14-9529-78D3930E7084}" type="parTrans" cxnId="{C2151485-5E65-405B-A353-DDDA7120E99E}">
      <dgm:prSet/>
      <dgm:spPr/>
      <dgm:t>
        <a:bodyPr/>
        <a:lstStyle/>
        <a:p>
          <a:endParaRPr lang="en-IN"/>
        </a:p>
      </dgm:t>
    </dgm:pt>
    <dgm:pt modelId="{B77B75D4-FD15-478B-8083-39560A2ED7FA}" type="sibTrans" cxnId="{C2151485-5E65-405B-A353-DDDA7120E99E}">
      <dgm:prSet/>
      <dgm:spPr/>
      <dgm:t>
        <a:bodyPr/>
        <a:lstStyle/>
        <a:p>
          <a:endParaRPr lang="en-IN"/>
        </a:p>
      </dgm:t>
    </dgm:pt>
    <dgm:pt modelId="{E3C41639-3E7F-43A8-ADC9-6185326E4BC9}">
      <dgm:prSet phldrT="[Text]"/>
      <dgm:spPr/>
      <dgm:t>
        <a:bodyPr/>
        <a:lstStyle/>
        <a:p>
          <a:r>
            <a:rPr lang="en-IN" dirty="0" smtClean="0"/>
            <a:t>IVS 103 Reporting</a:t>
          </a:r>
          <a:endParaRPr lang="en-IN" dirty="0"/>
        </a:p>
      </dgm:t>
    </dgm:pt>
    <dgm:pt modelId="{C8D06B73-E3C6-4522-8249-B34AB51188A4}" type="parTrans" cxnId="{5AAED8C8-1FAF-4D71-90DB-3B3738B31231}">
      <dgm:prSet/>
      <dgm:spPr/>
      <dgm:t>
        <a:bodyPr/>
        <a:lstStyle/>
        <a:p>
          <a:endParaRPr lang="en-IN"/>
        </a:p>
      </dgm:t>
    </dgm:pt>
    <dgm:pt modelId="{7057DF8F-39B2-41F4-95D2-D97FF31E33CA}" type="sibTrans" cxnId="{5AAED8C8-1FAF-4D71-90DB-3B3738B31231}">
      <dgm:prSet/>
      <dgm:spPr/>
      <dgm:t>
        <a:bodyPr/>
        <a:lstStyle/>
        <a:p>
          <a:endParaRPr lang="en-IN"/>
        </a:p>
      </dgm:t>
    </dgm:pt>
    <dgm:pt modelId="{1E811585-BBD6-48B0-B9D0-D24CED1C87F6}">
      <dgm:prSet phldrT="[Text]"/>
      <dgm:spPr/>
      <dgm:t>
        <a:bodyPr/>
        <a:lstStyle/>
        <a:p>
          <a:r>
            <a:rPr lang="en-IN" dirty="0" smtClean="0"/>
            <a:t>IVS 104 Bases of Value</a:t>
          </a:r>
          <a:endParaRPr lang="en-IN" dirty="0"/>
        </a:p>
      </dgm:t>
    </dgm:pt>
    <dgm:pt modelId="{F05A14D9-B5AD-4199-B5A0-26B58777CE07}" type="parTrans" cxnId="{07B257C4-792C-4D29-92FB-556DC6B27344}">
      <dgm:prSet/>
      <dgm:spPr/>
      <dgm:t>
        <a:bodyPr/>
        <a:lstStyle/>
        <a:p>
          <a:endParaRPr lang="en-IN"/>
        </a:p>
      </dgm:t>
    </dgm:pt>
    <dgm:pt modelId="{24F6EA76-D5DD-4D75-9AEE-ED5A8064FE6B}" type="sibTrans" cxnId="{07B257C4-792C-4D29-92FB-556DC6B27344}">
      <dgm:prSet/>
      <dgm:spPr/>
      <dgm:t>
        <a:bodyPr/>
        <a:lstStyle/>
        <a:p>
          <a:endParaRPr lang="en-IN"/>
        </a:p>
      </dgm:t>
    </dgm:pt>
    <dgm:pt modelId="{67EC6B1F-6EAF-46C7-9E64-D03C96025091}">
      <dgm:prSet phldrT="[Text]"/>
      <dgm:spPr/>
      <dgm:t>
        <a:bodyPr/>
        <a:lstStyle/>
        <a:p>
          <a:r>
            <a:rPr lang="en-IN" dirty="0" smtClean="0"/>
            <a:t>IVS 105 Valuation Approaches &amp; Method</a:t>
          </a:r>
          <a:endParaRPr lang="en-IN" dirty="0"/>
        </a:p>
      </dgm:t>
    </dgm:pt>
    <dgm:pt modelId="{D19CEC3B-727A-492A-9FA2-A7E57A890D7B}" type="parTrans" cxnId="{1699963B-2087-4E2C-A435-D4A737102608}">
      <dgm:prSet/>
      <dgm:spPr/>
      <dgm:t>
        <a:bodyPr/>
        <a:lstStyle/>
        <a:p>
          <a:endParaRPr lang="en-IN"/>
        </a:p>
      </dgm:t>
    </dgm:pt>
    <dgm:pt modelId="{08B687D7-2EB7-40E9-9687-99F7B154357F}" type="sibTrans" cxnId="{1699963B-2087-4E2C-A435-D4A737102608}">
      <dgm:prSet/>
      <dgm:spPr/>
      <dgm:t>
        <a:bodyPr/>
        <a:lstStyle/>
        <a:p>
          <a:endParaRPr lang="en-IN"/>
        </a:p>
      </dgm:t>
    </dgm:pt>
    <dgm:pt modelId="{43A068FF-F62E-407C-BE88-E1B3E10E874E}" type="pres">
      <dgm:prSet presAssocID="{BF3EC333-47D5-4E2A-B905-D4CC576B46AB}" presName="Name0" presStyleCnt="0">
        <dgm:presLayoutVars>
          <dgm:chMax/>
          <dgm:chPref/>
          <dgm:dir/>
        </dgm:presLayoutVars>
      </dgm:prSet>
      <dgm:spPr/>
      <dgm:t>
        <a:bodyPr/>
        <a:lstStyle/>
        <a:p>
          <a:endParaRPr lang="en-IN"/>
        </a:p>
      </dgm:t>
    </dgm:pt>
    <dgm:pt modelId="{F30659A7-A18E-4A89-BBF1-0DC4141301BF}" type="pres">
      <dgm:prSet presAssocID="{0398E8D3-08AC-403B-B2D0-2FC315BB5548}" presName="parenttextcomposite" presStyleCnt="0"/>
      <dgm:spPr/>
    </dgm:pt>
    <dgm:pt modelId="{93371E33-F6C2-4DC5-A899-A0BD67B9BC67}" type="pres">
      <dgm:prSet presAssocID="{0398E8D3-08AC-403B-B2D0-2FC315BB5548}" presName="parenttext" presStyleLbl="revTx" presStyleIdx="0" presStyleCnt="3">
        <dgm:presLayoutVars>
          <dgm:chMax/>
          <dgm:chPref val="2"/>
          <dgm:bulletEnabled val="1"/>
        </dgm:presLayoutVars>
      </dgm:prSet>
      <dgm:spPr/>
      <dgm:t>
        <a:bodyPr/>
        <a:lstStyle/>
        <a:p>
          <a:endParaRPr lang="en-IN"/>
        </a:p>
      </dgm:t>
    </dgm:pt>
    <dgm:pt modelId="{8A3930C6-4842-43C1-B304-59DFDB0BF9AF}" type="pres">
      <dgm:prSet presAssocID="{0398E8D3-08AC-403B-B2D0-2FC315BB5548}" presName="composite" presStyleCnt="0"/>
      <dgm:spPr/>
    </dgm:pt>
    <dgm:pt modelId="{18FCA8CF-9DB5-40CC-A044-01302DEA13DC}" type="pres">
      <dgm:prSet presAssocID="{0398E8D3-08AC-403B-B2D0-2FC315BB5548}" presName="chevron1" presStyleLbl="alignNode1" presStyleIdx="0" presStyleCnt="21"/>
      <dgm:spPr/>
    </dgm:pt>
    <dgm:pt modelId="{9E4CC591-CF61-4037-9E93-F465984EF32A}" type="pres">
      <dgm:prSet presAssocID="{0398E8D3-08AC-403B-B2D0-2FC315BB5548}" presName="chevron2" presStyleLbl="alignNode1" presStyleIdx="1" presStyleCnt="21"/>
      <dgm:spPr/>
    </dgm:pt>
    <dgm:pt modelId="{C39952E5-5741-4010-811C-70DB967D0D3E}" type="pres">
      <dgm:prSet presAssocID="{0398E8D3-08AC-403B-B2D0-2FC315BB5548}" presName="chevron3" presStyleLbl="alignNode1" presStyleIdx="2" presStyleCnt="21"/>
      <dgm:spPr/>
    </dgm:pt>
    <dgm:pt modelId="{27D9A2DA-9A9D-473B-BEED-7520CCA564E5}" type="pres">
      <dgm:prSet presAssocID="{0398E8D3-08AC-403B-B2D0-2FC315BB5548}" presName="chevron4" presStyleLbl="alignNode1" presStyleIdx="3" presStyleCnt="21"/>
      <dgm:spPr/>
    </dgm:pt>
    <dgm:pt modelId="{A4AF255A-4D24-4E2E-8E18-A7A917985FF7}" type="pres">
      <dgm:prSet presAssocID="{0398E8D3-08AC-403B-B2D0-2FC315BB5548}" presName="chevron5" presStyleLbl="alignNode1" presStyleIdx="4" presStyleCnt="21"/>
      <dgm:spPr/>
    </dgm:pt>
    <dgm:pt modelId="{26B1EDB3-3560-4D5D-8868-E4AC64421BD5}" type="pres">
      <dgm:prSet presAssocID="{0398E8D3-08AC-403B-B2D0-2FC315BB5548}" presName="chevron6" presStyleLbl="alignNode1" presStyleIdx="5" presStyleCnt="21"/>
      <dgm:spPr/>
    </dgm:pt>
    <dgm:pt modelId="{9ED6E70C-F938-4223-B377-4F7BA8E232D5}" type="pres">
      <dgm:prSet presAssocID="{0398E8D3-08AC-403B-B2D0-2FC315BB5548}" presName="chevron7" presStyleLbl="alignNode1" presStyleIdx="6" presStyleCnt="21"/>
      <dgm:spPr/>
    </dgm:pt>
    <dgm:pt modelId="{E2F66F86-48BC-4C05-8240-07B78C70215C}" type="pres">
      <dgm:prSet presAssocID="{0398E8D3-08AC-403B-B2D0-2FC315BB5548}" presName="childtext" presStyleLbl="solidFgAcc1" presStyleIdx="0" presStyleCnt="2">
        <dgm:presLayoutVars>
          <dgm:chMax/>
          <dgm:chPref val="0"/>
          <dgm:bulletEnabled val="1"/>
        </dgm:presLayoutVars>
      </dgm:prSet>
      <dgm:spPr/>
      <dgm:t>
        <a:bodyPr/>
        <a:lstStyle/>
        <a:p>
          <a:endParaRPr lang="en-IN"/>
        </a:p>
      </dgm:t>
    </dgm:pt>
    <dgm:pt modelId="{3930737A-7E03-40E6-8767-46CD6970E0FD}" type="pres">
      <dgm:prSet presAssocID="{5469BFB7-9124-451E-B747-EF1CB681A6FE}" presName="sibTrans" presStyleCnt="0"/>
      <dgm:spPr/>
    </dgm:pt>
    <dgm:pt modelId="{1BC084CA-5BB6-43D9-8995-5B75609952AA}" type="pres">
      <dgm:prSet presAssocID="{E3C41639-3E7F-43A8-ADC9-6185326E4BC9}" presName="parenttextcomposite" presStyleCnt="0"/>
      <dgm:spPr/>
    </dgm:pt>
    <dgm:pt modelId="{FB85C388-4567-41A1-BB8A-142E2D3079CE}" type="pres">
      <dgm:prSet presAssocID="{E3C41639-3E7F-43A8-ADC9-6185326E4BC9}" presName="parenttext" presStyleLbl="revTx" presStyleIdx="1" presStyleCnt="3">
        <dgm:presLayoutVars>
          <dgm:chMax/>
          <dgm:chPref val="2"/>
          <dgm:bulletEnabled val="1"/>
        </dgm:presLayoutVars>
      </dgm:prSet>
      <dgm:spPr/>
      <dgm:t>
        <a:bodyPr/>
        <a:lstStyle/>
        <a:p>
          <a:endParaRPr lang="en-IN"/>
        </a:p>
      </dgm:t>
    </dgm:pt>
    <dgm:pt modelId="{FFCA02BE-F52E-49B1-983D-B590AE1D211F}" type="pres">
      <dgm:prSet presAssocID="{E3C41639-3E7F-43A8-ADC9-6185326E4BC9}" presName="composite" presStyleCnt="0"/>
      <dgm:spPr/>
    </dgm:pt>
    <dgm:pt modelId="{7DEA1463-CA8D-456C-B649-76C372F1F020}" type="pres">
      <dgm:prSet presAssocID="{E3C41639-3E7F-43A8-ADC9-6185326E4BC9}" presName="chevron1" presStyleLbl="alignNode1" presStyleIdx="7" presStyleCnt="21"/>
      <dgm:spPr/>
    </dgm:pt>
    <dgm:pt modelId="{8C1B714B-0507-48BB-849C-C9BC284E9D61}" type="pres">
      <dgm:prSet presAssocID="{E3C41639-3E7F-43A8-ADC9-6185326E4BC9}" presName="chevron2" presStyleLbl="alignNode1" presStyleIdx="8" presStyleCnt="21"/>
      <dgm:spPr/>
    </dgm:pt>
    <dgm:pt modelId="{49B33492-C113-47F1-98BB-8D3A29479E20}" type="pres">
      <dgm:prSet presAssocID="{E3C41639-3E7F-43A8-ADC9-6185326E4BC9}" presName="chevron3" presStyleLbl="alignNode1" presStyleIdx="9" presStyleCnt="21"/>
      <dgm:spPr/>
    </dgm:pt>
    <dgm:pt modelId="{D70A761F-7A86-499B-A034-48FDD9B2FACA}" type="pres">
      <dgm:prSet presAssocID="{E3C41639-3E7F-43A8-ADC9-6185326E4BC9}" presName="chevron4" presStyleLbl="alignNode1" presStyleIdx="10" presStyleCnt="21"/>
      <dgm:spPr/>
    </dgm:pt>
    <dgm:pt modelId="{E0678658-55C2-455F-ABA6-513271A65355}" type="pres">
      <dgm:prSet presAssocID="{E3C41639-3E7F-43A8-ADC9-6185326E4BC9}" presName="chevron5" presStyleLbl="alignNode1" presStyleIdx="11" presStyleCnt="21"/>
      <dgm:spPr/>
    </dgm:pt>
    <dgm:pt modelId="{9A395254-C4E0-4FE5-9B9D-313D58256300}" type="pres">
      <dgm:prSet presAssocID="{E3C41639-3E7F-43A8-ADC9-6185326E4BC9}" presName="chevron6" presStyleLbl="alignNode1" presStyleIdx="12" presStyleCnt="21"/>
      <dgm:spPr/>
    </dgm:pt>
    <dgm:pt modelId="{9CC9E667-807C-4038-B4B4-0F4E8F3B67AE}" type="pres">
      <dgm:prSet presAssocID="{E3C41639-3E7F-43A8-ADC9-6185326E4BC9}" presName="chevron7" presStyleLbl="alignNode1" presStyleIdx="13" presStyleCnt="21"/>
      <dgm:spPr/>
    </dgm:pt>
    <dgm:pt modelId="{2CC5F05E-A705-4513-97C5-FDC06036CAE4}" type="pres">
      <dgm:prSet presAssocID="{E3C41639-3E7F-43A8-ADC9-6185326E4BC9}" presName="childtext" presStyleLbl="solidFgAcc1" presStyleIdx="1" presStyleCnt="2">
        <dgm:presLayoutVars>
          <dgm:chMax/>
          <dgm:chPref val="0"/>
          <dgm:bulletEnabled val="1"/>
        </dgm:presLayoutVars>
      </dgm:prSet>
      <dgm:spPr/>
      <dgm:t>
        <a:bodyPr/>
        <a:lstStyle/>
        <a:p>
          <a:endParaRPr lang="en-IN"/>
        </a:p>
      </dgm:t>
    </dgm:pt>
    <dgm:pt modelId="{BA1E08BF-6C34-4499-A170-16F6ED33CAD9}" type="pres">
      <dgm:prSet presAssocID="{7057DF8F-39B2-41F4-95D2-D97FF31E33CA}" presName="sibTrans" presStyleCnt="0"/>
      <dgm:spPr/>
    </dgm:pt>
    <dgm:pt modelId="{BA607780-B7C6-42C9-A7FE-9B674B8DC36F}" type="pres">
      <dgm:prSet presAssocID="{67EC6B1F-6EAF-46C7-9E64-D03C96025091}" presName="parenttextcomposite" presStyleCnt="0"/>
      <dgm:spPr/>
    </dgm:pt>
    <dgm:pt modelId="{55C7E57C-06AB-48FA-B7F1-5999B72C1AB0}" type="pres">
      <dgm:prSet presAssocID="{67EC6B1F-6EAF-46C7-9E64-D03C96025091}" presName="parenttext" presStyleLbl="revTx" presStyleIdx="2" presStyleCnt="3">
        <dgm:presLayoutVars>
          <dgm:chMax/>
          <dgm:chPref val="2"/>
          <dgm:bulletEnabled val="1"/>
        </dgm:presLayoutVars>
      </dgm:prSet>
      <dgm:spPr/>
      <dgm:t>
        <a:bodyPr/>
        <a:lstStyle/>
        <a:p>
          <a:endParaRPr lang="en-IN"/>
        </a:p>
      </dgm:t>
    </dgm:pt>
    <dgm:pt modelId="{CC68700B-8EB1-4DC3-800F-465D19EB7CC6}" type="pres">
      <dgm:prSet presAssocID="{67EC6B1F-6EAF-46C7-9E64-D03C96025091}" presName="parallelogramComposite" presStyleCnt="0"/>
      <dgm:spPr/>
    </dgm:pt>
    <dgm:pt modelId="{B63DC4A7-4F0F-4330-93B2-6F7FB3BC764B}" type="pres">
      <dgm:prSet presAssocID="{67EC6B1F-6EAF-46C7-9E64-D03C96025091}" presName="parallelogram1" presStyleLbl="alignNode1" presStyleIdx="14" presStyleCnt="21"/>
      <dgm:spPr/>
    </dgm:pt>
    <dgm:pt modelId="{83E58418-9B8E-4FDE-9EFA-D8542E806DAA}" type="pres">
      <dgm:prSet presAssocID="{67EC6B1F-6EAF-46C7-9E64-D03C96025091}" presName="parallelogram2" presStyleLbl="alignNode1" presStyleIdx="15" presStyleCnt="21"/>
      <dgm:spPr/>
    </dgm:pt>
    <dgm:pt modelId="{C51FAACC-BC46-414A-A92B-40855EA16070}" type="pres">
      <dgm:prSet presAssocID="{67EC6B1F-6EAF-46C7-9E64-D03C96025091}" presName="parallelogram3" presStyleLbl="alignNode1" presStyleIdx="16" presStyleCnt="21"/>
      <dgm:spPr/>
    </dgm:pt>
    <dgm:pt modelId="{499D22F5-2504-438D-A5BA-FDA1DB08471C}" type="pres">
      <dgm:prSet presAssocID="{67EC6B1F-6EAF-46C7-9E64-D03C96025091}" presName="parallelogram4" presStyleLbl="alignNode1" presStyleIdx="17" presStyleCnt="21"/>
      <dgm:spPr/>
    </dgm:pt>
    <dgm:pt modelId="{3DD2DF78-35F3-48F1-A837-9B615A8F2961}" type="pres">
      <dgm:prSet presAssocID="{67EC6B1F-6EAF-46C7-9E64-D03C96025091}" presName="parallelogram5" presStyleLbl="alignNode1" presStyleIdx="18" presStyleCnt="21"/>
      <dgm:spPr/>
    </dgm:pt>
    <dgm:pt modelId="{80A582EA-4FF0-4C48-BBF0-5D1B720975D3}" type="pres">
      <dgm:prSet presAssocID="{67EC6B1F-6EAF-46C7-9E64-D03C96025091}" presName="parallelogram6" presStyleLbl="alignNode1" presStyleIdx="19" presStyleCnt="21"/>
      <dgm:spPr/>
    </dgm:pt>
    <dgm:pt modelId="{36645BD5-B559-4BB9-AAEF-BAE961ACFD3E}" type="pres">
      <dgm:prSet presAssocID="{67EC6B1F-6EAF-46C7-9E64-D03C96025091}" presName="parallelogram7" presStyleLbl="alignNode1" presStyleIdx="20" presStyleCnt="21"/>
      <dgm:spPr/>
    </dgm:pt>
  </dgm:ptLst>
  <dgm:cxnLst>
    <dgm:cxn modelId="{C2151485-5E65-405B-A353-DDDA7120E99E}" srcId="{0398E8D3-08AC-403B-B2D0-2FC315BB5548}" destId="{2BA6ED99-DA4C-4CE2-91E6-EB5F024EC72A}" srcOrd="0" destOrd="0" parTransId="{C0B64EA9-BB5B-4E14-9529-78D3930E7084}" sibTransId="{B77B75D4-FD15-478B-8083-39560A2ED7FA}"/>
    <dgm:cxn modelId="{1699963B-2087-4E2C-A435-D4A737102608}" srcId="{BF3EC333-47D5-4E2A-B905-D4CC576B46AB}" destId="{67EC6B1F-6EAF-46C7-9E64-D03C96025091}" srcOrd="2" destOrd="0" parTransId="{D19CEC3B-727A-492A-9FA2-A7E57A890D7B}" sibTransId="{08B687D7-2EB7-40E9-9687-99F7B154357F}"/>
    <dgm:cxn modelId="{FF86F1F1-22DF-459F-9BF7-0BAD5F784AAC}" type="presOf" srcId="{E3C41639-3E7F-43A8-ADC9-6185326E4BC9}" destId="{FB85C388-4567-41A1-BB8A-142E2D3079CE}" srcOrd="0" destOrd="0" presId="urn:microsoft.com/office/officeart/2008/layout/VerticalAccentList"/>
    <dgm:cxn modelId="{61FDAF11-2482-4DB4-B6D5-414EAB22783B}" type="presOf" srcId="{0398E8D3-08AC-403B-B2D0-2FC315BB5548}" destId="{93371E33-F6C2-4DC5-A899-A0BD67B9BC67}" srcOrd="0" destOrd="0" presId="urn:microsoft.com/office/officeart/2008/layout/VerticalAccentList"/>
    <dgm:cxn modelId="{07B257C4-792C-4D29-92FB-556DC6B27344}" srcId="{E3C41639-3E7F-43A8-ADC9-6185326E4BC9}" destId="{1E811585-BBD6-48B0-B9D0-D24CED1C87F6}" srcOrd="0" destOrd="0" parTransId="{F05A14D9-B5AD-4199-B5A0-26B58777CE07}" sibTransId="{24F6EA76-D5DD-4D75-9AEE-ED5A8064FE6B}"/>
    <dgm:cxn modelId="{5AAED8C8-1FAF-4D71-90DB-3B3738B31231}" srcId="{BF3EC333-47D5-4E2A-B905-D4CC576B46AB}" destId="{E3C41639-3E7F-43A8-ADC9-6185326E4BC9}" srcOrd="1" destOrd="0" parTransId="{C8D06B73-E3C6-4522-8249-B34AB51188A4}" sibTransId="{7057DF8F-39B2-41F4-95D2-D97FF31E33CA}"/>
    <dgm:cxn modelId="{67A27F55-CC74-4338-B329-B83E35810F64}" type="presOf" srcId="{67EC6B1F-6EAF-46C7-9E64-D03C96025091}" destId="{55C7E57C-06AB-48FA-B7F1-5999B72C1AB0}" srcOrd="0" destOrd="0" presId="urn:microsoft.com/office/officeart/2008/layout/VerticalAccentList"/>
    <dgm:cxn modelId="{1BFCD762-67BA-42A7-8F5B-7173423E3AAF}" type="presOf" srcId="{2BA6ED99-DA4C-4CE2-91E6-EB5F024EC72A}" destId="{E2F66F86-48BC-4C05-8240-07B78C70215C}" srcOrd="0" destOrd="0" presId="urn:microsoft.com/office/officeart/2008/layout/VerticalAccentList"/>
    <dgm:cxn modelId="{D05B3EE4-082D-44F1-A664-25D4EBDE6713}" type="presOf" srcId="{1E811585-BBD6-48B0-B9D0-D24CED1C87F6}" destId="{2CC5F05E-A705-4513-97C5-FDC06036CAE4}" srcOrd="0" destOrd="0" presId="urn:microsoft.com/office/officeart/2008/layout/VerticalAccentList"/>
    <dgm:cxn modelId="{50F069ED-C47D-475A-BDF2-28F315845D82}" type="presOf" srcId="{BF3EC333-47D5-4E2A-B905-D4CC576B46AB}" destId="{43A068FF-F62E-407C-BE88-E1B3E10E874E}" srcOrd="0" destOrd="0" presId="urn:microsoft.com/office/officeart/2008/layout/VerticalAccentList"/>
    <dgm:cxn modelId="{3B21C383-DA8D-4DC0-BCA4-A0F00EABE276}" srcId="{BF3EC333-47D5-4E2A-B905-D4CC576B46AB}" destId="{0398E8D3-08AC-403B-B2D0-2FC315BB5548}" srcOrd="0" destOrd="0" parTransId="{3C6FC5C8-9069-4460-A86E-ACAE964B1838}" sibTransId="{5469BFB7-9124-451E-B747-EF1CB681A6FE}"/>
    <dgm:cxn modelId="{49E4E62A-96C5-438D-9AC3-4A4EDB183A20}" type="presParOf" srcId="{43A068FF-F62E-407C-BE88-E1B3E10E874E}" destId="{F30659A7-A18E-4A89-BBF1-0DC4141301BF}" srcOrd="0" destOrd="0" presId="urn:microsoft.com/office/officeart/2008/layout/VerticalAccentList"/>
    <dgm:cxn modelId="{1159FC60-2EF2-44F7-B056-11BAB91F8819}" type="presParOf" srcId="{F30659A7-A18E-4A89-BBF1-0DC4141301BF}" destId="{93371E33-F6C2-4DC5-A899-A0BD67B9BC67}" srcOrd="0" destOrd="0" presId="urn:microsoft.com/office/officeart/2008/layout/VerticalAccentList"/>
    <dgm:cxn modelId="{A5748C51-E9C2-4466-B028-E2C020B3F7B6}" type="presParOf" srcId="{43A068FF-F62E-407C-BE88-E1B3E10E874E}" destId="{8A3930C6-4842-43C1-B304-59DFDB0BF9AF}" srcOrd="1" destOrd="0" presId="urn:microsoft.com/office/officeart/2008/layout/VerticalAccentList"/>
    <dgm:cxn modelId="{7EC3CBCD-1625-40C4-A625-058902D61924}" type="presParOf" srcId="{8A3930C6-4842-43C1-B304-59DFDB0BF9AF}" destId="{18FCA8CF-9DB5-40CC-A044-01302DEA13DC}" srcOrd="0" destOrd="0" presId="urn:microsoft.com/office/officeart/2008/layout/VerticalAccentList"/>
    <dgm:cxn modelId="{3B872904-7845-4F98-9D43-AFFB20548DB5}" type="presParOf" srcId="{8A3930C6-4842-43C1-B304-59DFDB0BF9AF}" destId="{9E4CC591-CF61-4037-9E93-F465984EF32A}" srcOrd="1" destOrd="0" presId="urn:microsoft.com/office/officeart/2008/layout/VerticalAccentList"/>
    <dgm:cxn modelId="{4B5EB542-756C-4BDA-8A61-35E5C4B0052F}" type="presParOf" srcId="{8A3930C6-4842-43C1-B304-59DFDB0BF9AF}" destId="{C39952E5-5741-4010-811C-70DB967D0D3E}" srcOrd="2" destOrd="0" presId="urn:microsoft.com/office/officeart/2008/layout/VerticalAccentList"/>
    <dgm:cxn modelId="{CAFBE2CD-BDFC-496C-A2DE-90D2BFDE3BD0}" type="presParOf" srcId="{8A3930C6-4842-43C1-B304-59DFDB0BF9AF}" destId="{27D9A2DA-9A9D-473B-BEED-7520CCA564E5}" srcOrd="3" destOrd="0" presId="urn:microsoft.com/office/officeart/2008/layout/VerticalAccentList"/>
    <dgm:cxn modelId="{4B8C58E0-6D37-4E27-969C-13A64A58F16D}" type="presParOf" srcId="{8A3930C6-4842-43C1-B304-59DFDB0BF9AF}" destId="{A4AF255A-4D24-4E2E-8E18-A7A917985FF7}" srcOrd="4" destOrd="0" presId="urn:microsoft.com/office/officeart/2008/layout/VerticalAccentList"/>
    <dgm:cxn modelId="{CE69A070-6D60-4A6A-8071-1585F56066D0}" type="presParOf" srcId="{8A3930C6-4842-43C1-B304-59DFDB0BF9AF}" destId="{26B1EDB3-3560-4D5D-8868-E4AC64421BD5}" srcOrd="5" destOrd="0" presId="urn:microsoft.com/office/officeart/2008/layout/VerticalAccentList"/>
    <dgm:cxn modelId="{1F3B70D6-90A7-4C7B-9B0F-24A00D73A6BC}" type="presParOf" srcId="{8A3930C6-4842-43C1-B304-59DFDB0BF9AF}" destId="{9ED6E70C-F938-4223-B377-4F7BA8E232D5}" srcOrd="6" destOrd="0" presId="urn:microsoft.com/office/officeart/2008/layout/VerticalAccentList"/>
    <dgm:cxn modelId="{F0FF61BA-A485-49A9-989D-1D5A5EBEA812}" type="presParOf" srcId="{8A3930C6-4842-43C1-B304-59DFDB0BF9AF}" destId="{E2F66F86-48BC-4C05-8240-07B78C70215C}" srcOrd="7" destOrd="0" presId="urn:microsoft.com/office/officeart/2008/layout/VerticalAccentList"/>
    <dgm:cxn modelId="{9B2B76BB-C468-4349-9A65-5627C2B4CFA5}" type="presParOf" srcId="{43A068FF-F62E-407C-BE88-E1B3E10E874E}" destId="{3930737A-7E03-40E6-8767-46CD6970E0FD}" srcOrd="2" destOrd="0" presId="urn:microsoft.com/office/officeart/2008/layout/VerticalAccentList"/>
    <dgm:cxn modelId="{0B4B24B5-DCFD-4C1B-8796-C211AA1185DF}" type="presParOf" srcId="{43A068FF-F62E-407C-BE88-E1B3E10E874E}" destId="{1BC084CA-5BB6-43D9-8995-5B75609952AA}" srcOrd="3" destOrd="0" presId="urn:microsoft.com/office/officeart/2008/layout/VerticalAccentList"/>
    <dgm:cxn modelId="{2E099207-1568-4FF5-88D6-ED820A304A41}" type="presParOf" srcId="{1BC084CA-5BB6-43D9-8995-5B75609952AA}" destId="{FB85C388-4567-41A1-BB8A-142E2D3079CE}" srcOrd="0" destOrd="0" presId="urn:microsoft.com/office/officeart/2008/layout/VerticalAccentList"/>
    <dgm:cxn modelId="{B2F4CBA9-693A-4CBD-9B1E-7959790BC07F}" type="presParOf" srcId="{43A068FF-F62E-407C-BE88-E1B3E10E874E}" destId="{FFCA02BE-F52E-49B1-983D-B590AE1D211F}" srcOrd="4" destOrd="0" presId="urn:microsoft.com/office/officeart/2008/layout/VerticalAccentList"/>
    <dgm:cxn modelId="{900CC9FA-69A1-41D5-96C7-E4BF088E6518}" type="presParOf" srcId="{FFCA02BE-F52E-49B1-983D-B590AE1D211F}" destId="{7DEA1463-CA8D-456C-B649-76C372F1F020}" srcOrd="0" destOrd="0" presId="urn:microsoft.com/office/officeart/2008/layout/VerticalAccentList"/>
    <dgm:cxn modelId="{9702C1E2-BA8D-4767-822D-F112ADA228CE}" type="presParOf" srcId="{FFCA02BE-F52E-49B1-983D-B590AE1D211F}" destId="{8C1B714B-0507-48BB-849C-C9BC284E9D61}" srcOrd="1" destOrd="0" presId="urn:microsoft.com/office/officeart/2008/layout/VerticalAccentList"/>
    <dgm:cxn modelId="{E352B869-EF47-47F3-974E-B40D4820F51B}" type="presParOf" srcId="{FFCA02BE-F52E-49B1-983D-B590AE1D211F}" destId="{49B33492-C113-47F1-98BB-8D3A29479E20}" srcOrd="2" destOrd="0" presId="urn:microsoft.com/office/officeart/2008/layout/VerticalAccentList"/>
    <dgm:cxn modelId="{280F61DC-43D8-4E09-92DF-E7E4871A4516}" type="presParOf" srcId="{FFCA02BE-F52E-49B1-983D-B590AE1D211F}" destId="{D70A761F-7A86-499B-A034-48FDD9B2FACA}" srcOrd="3" destOrd="0" presId="urn:microsoft.com/office/officeart/2008/layout/VerticalAccentList"/>
    <dgm:cxn modelId="{326B22B1-E95D-4755-9F1B-D67A23975790}" type="presParOf" srcId="{FFCA02BE-F52E-49B1-983D-B590AE1D211F}" destId="{E0678658-55C2-455F-ABA6-513271A65355}" srcOrd="4" destOrd="0" presId="urn:microsoft.com/office/officeart/2008/layout/VerticalAccentList"/>
    <dgm:cxn modelId="{C8377B37-F343-4101-864F-582693F144AB}" type="presParOf" srcId="{FFCA02BE-F52E-49B1-983D-B590AE1D211F}" destId="{9A395254-C4E0-4FE5-9B9D-313D58256300}" srcOrd="5" destOrd="0" presId="urn:microsoft.com/office/officeart/2008/layout/VerticalAccentList"/>
    <dgm:cxn modelId="{F628EC84-E2F3-49E8-B7AA-1D8B1833FE26}" type="presParOf" srcId="{FFCA02BE-F52E-49B1-983D-B590AE1D211F}" destId="{9CC9E667-807C-4038-B4B4-0F4E8F3B67AE}" srcOrd="6" destOrd="0" presId="urn:microsoft.com/office/officeart/2008/layout/VerticalAccentList"/>
    <dgm:cxn modelId="{23BD5501-8B73-445E-AC83-F13A04839BA8}" type="presParOf" srcId="{FFCA02BE-F52E-49B1-983D-B590AE1D211F}" destId="{2CC5F05E-A705-4513-97C5-FDC06036CAE4}" srcOrd="7" destOrd="0" presId="urn:microsoft.com/office/officeart/2008/layout/VerticalAccentList"/>
    <dgm:cxn modelId="{534AEAE0-03D8-481D-85B1-93D0E8A2A3C7}" type="presParOf" srcId="{43A068FF-F62E-407C-BE88-E1B3E10E874E}" destId="{BA1E08BF-6C34-4499-A170-16F6ED33CAD9}" srcOrd="5" destOrd="0" presId="urn:microsoft.com/office/officeart/2008/layout/VerticalAccentList"/>
    <dgm:cxn modelId="{6701913C-BD5A-4379-A89F-6B8EBB74B776}" type="presParOf" srcId="{43A068FF-F62E-407C-BE88-E1B3E10E874E}" destId="{BA607780-B7C6-42C9-A7FE-9B674B8DC36F}" srcOrd="6" destOrd="0" presId="urn:microsoft.com/office/officeart/2008/layout/VerticalAccentList"/>
    <dgm:cxn modelId="{C88569F8-8FE5-413D-8EEA-D193481B60D5}" type="presParOf" srcId="{BA607780-B7C6-42C9-A7FE-9B674B8DC36F}" destId="{55C7E57C-06AB-48FA-B7F1-5999B72C1AB0}" srcOrd="0" destOrd="0" presId="urn:microsoft.com/office/officeart/2008/layout/VerticalAccentList"/>
    <dgm:cxn modelId="{D677F391-9A0A-458C-BAAF-D7AFF9BE0209}" type="presParOf" srcId="{43A068FF-F62E-407C-BE88-E1B3E10E874E}" destId="{CC68700B-8EB1-4DC3-800F-465D19EB7CC6}" srcOrd="7" destOrd="0" presId="urn:microsoft.com/office/officeart/2008/layout/VerticalAccentList"/>
    <dgm:cxn modelId="{F339F2A6-74C7-48CE-A7BB-8A0967B70D1D}" type="presParOf" srcId="{CC68700B-8EB1-4DC3-800F-465D19EB7CC6}" destId="{B63DC4A7-4F0F-4330-93B2-6F7FB3BC764B}" srcOrd="0" destOrd="0" presId="urn:microsoft.com/office/officeart/2008/layout/VerticalAccentList"/>
    <dgm:cxn modelId="{42843752-DEE5-4435-A50F-A14948D342E4}" type="presParOf" srcId="{CC68700B-8EB1-4DC3-800F-465D19EB7CC6}" destId="{83E58418-9B8E-4FDE-9EFA-D8542E806DAA}" srcOrd="1" destOrd="0" presId="urn:microsoft.com/office/officeart/2008/layout/VerticalAccentList"/>
    <dgm:cxn modelId="{A94F9938-66C8-4D15-8C66-6B9215394067}" type="presParOf" srcId="{CC68700B-8EB1-4DC3-800F-465D19EB7CC6}" destId="{C51FAACC-BC46-414A-A92B-40855EA16070}" srcOrd="2" destOrd="0" presId="urn:microsoft.com/office/officeart/2008/layout/VerticalAccentList"/>
    <dgm:cxn modelId="{94681807-DCF8-444D-9DDC-B21C8F00064E}" type="presParOf" srcId="{CC68700B-8EB1-4DC3-800F-465D19EB7CC6}" destId="{499D22F5-2504-438D-A5BA-FDA1DB08471C}" srcOrd="3" destOrd="0" presId="urn:microsoft.com/office/officeart/2008/layout/VerticalAccentList"/>
    <dgm:cxn modelId="{116F3584-07C2-4886-B8C2-A1386BA275A7}" type="presParOf" srcId="{CC68700B-8EB1-4DC3-800F-465D19EB7CC6}" destId="{3DD2DF78-35F3-48F1-A837-9B615A8F2961}" srcOrd="4" destOrd="0" presId="urn:microsoft.com/office/officeart/2008/layout/VerticalAccentList"/>
    <dgm:cxn modelId="{44DC2834-87D9-4066-B82E-89649EF398C8}" type="presParOf" srcId="{CC68700B-8EB1-4DC3-800F-465D19EB7CC6}" destId="{80A582EA-4FF0-4C48-BBF0-5D1B720975D3}" srcOrd="5" destOrd="0" presId="urn:microsoft.com/office/officeart/2008/layout/VerticalAccentList"/>
    <dgm:cxn modelId="{9F668159-52A2-4179-9176-B15C4CFBB60A}" type="presParOf" srcId="{CC68700B-8EB1-4DC3-800F-465D19EB7CC6}" destId="{36645BD5-B559-4BB9-AAEF-BAE961ACFD3E}"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E6BCD6-D352-4C91-801F-A81942457BB0}"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IN"/>
        </a:p>
      </dgm:t>
    </dgm:pt>
    <dgm:pt modelId="{A041CAD0-8315-44AB-A448-C54E01D54AAC}">
      <dgm:prSet phldrT="[Text]"/>
      <dgm:spPr/>
      <dgm:t>
        <a:bodyPr/>
        <a:lstStyle/>
        <a:p>
          <a:r>
            <a:rPr lang="en-IN" dirty="0" smtClean="0"/>
            <a:t>IVS Bases of Value</a:t>
          </a:r>
          <a:endParaRPr lang="en-IN" dirty="0"/>
        </a:p>
      </dgm:t>
    </dgm:pt>
    <dgm:pt modelId="{236D107E-D1C2-4AD8-A7E7-0EAABD6E0689}" type="parTrans" cxnId="{C5D0860C-13AC-4697-8B80-FFC974DE3BEC}">
      <dgm:prSet/>
      <dgm:spPr/>
      <dgm:t>
        <a:bodyPr/>
        <a:lstStyle/>
        <a:p>
          <a:endParaRPr lang="en-IN"/>
        </a:p>
      </dgm:t>
    </dgm:pt>
    <dgm:pt modelId="{BB831025-430D-4B9E-8417-9C211F9FDF6D}" type="sibTrans" cxnId="{C5D0860C-13AC-4697-8B80-FFC974DE3BEC}">
      <dgm:prSet/>
      <dgm:spPr/>
      <dgm:t>
        <a:bodyPr/>
        <a:lstStyle/>
        <a:p>
          <a:endParaRPr lang="en-IN"/>
        </a:p>
      </dgm:t>
    </dgm:pt>
    <dgm:pt modelId="{4A6DB76D-E75E-4737-A85C-918A0D9EB672}">
      <dgm:prSet phldrT="[Text]" custT="1"/>
      <dgm:spPr/>
      <dgm:t>
        <a:bodyPr/>
        <a:lstStyle/>
        <a:p>
          <a:r>
            <a:rPr lang="en-IN" sz="1400" dirty="0" smtClean="0"/>
            <a:t>Market value</a:t>
          </a:r>
          <a:endParaRPr lang="en-IN" sz="1400" dirty="0"/>
        </a:p>
      </dgm:t>
    </dgm:pt>
    <dgm:pt modelId="{E0E32150-1BBB-424D-A747-7343ACE1EEB5}" type="parTrans" cxnId="{87E52F56-5478-47B1-9740-27ACE7BD249C}">
      <dgm:prSet/>
      <dgm:spPr/>
      <dgm:t>
        <a:bodyPr/>
        <a:lstStyle/>
        <a:p>
          <a:endParaRPr lang="en-IN"/>
        </a:p>
      </dgm:t>
    </dgm:pt>
    <dgm:pt modelId="{69D99968-76A8-4575-8926-8145C173CDEB}" type="sibTrans" cxnId="{87E52F56-5478-47B1-9740-27ACE7BD249C}">
      <dgm:prSet/>
      <dgm:spPr/>
      <dgm:t>
        <a:bodyPr/>
        <a:lstStyle/>
        <a:p>
          <a:endParaRPr lang="en-IN"/>
        </a:p>
      </dgm:t>
    </dgm:pt>
    <dgm:pt modelId="{B6181CB7-F08F-4459-9B8D-C423717A263D}">
      <dgm:prSet phldrT="[Text]" custT="1"/>
      <dgm:spPr/>
      <dgm:t>
        <a:bodyPr/>
        <a:lstStyle/>
        <a:p>
          <a:r>
            <a:rPr lang="en-IN" sz="1400" dirty="0" smtClean="0"/>
            <a:t>Market Rent</a:t>
          </a:r>
          <a:endParaRPr lang="en-IN" sz="1400" dirty="0"/>
        </a:p>
      </dgm:t>
    </dgm:pt>
    <dgm:pt modelId="{6ACE599F-A0F3-4223-8D01-E60B4F491801}" type="parTrans" cxnId="{727A6DE5-FA24-44B5-B12D-26BFA90D6792}">
      <dgm:prSet/>
      <dgm:spPr/>
      <dgm:t>
        <a:bodyPr/>
        <a:lstStyle/>
        <a:p>
          <a:endParaRPr lang="en-IN"/>
        </a:p>
      </dgm:t>
    </dgm:pt>
    <dgm:pt modelId="{2ECF2014-F9B6-4CEA-85E9-289C76538955}" type="sibTrans" cxnId="{727A6DE5-FA24-44B5-B12D-26BFA90D6792}">
      <dgm:prSet/>
      <dgm:spPr/>
      <dgm:t>
        <a:bodyPr/>
        <a:lstStyle/>
        <a:p>
          <a:endParaRPr lang="en-IN"/>
        </a:p>
      </dgm:t>
    </dgm:pt>
    <dgm:pt modelId="{37776CFC-95AF-440A-9A25-5E6C3580F026}">
      <dgm:prSet phldrT="[Text]" custT="1"/>
      <dgm:spPr/>
      <dgm:t>
        <a:bodyPr/>
        <a:lstStyle/>
        <a:p>
          <a:r>
            <a:rPr lang="en-IN" sz="1400" dirty="0" smtClean="0"/>
            <a:t>Equitable Value</a:t>
          </a:r>
          <a:endParaRPr lang="en-IN" sz="1400" dirty="0"/>
        </a:p>
      </dgm:t>
    </dgm:pt>
    <dgm:pt modelId="{9DCD2BB8-1930-41E6-AE7D-CD2CFF418C69}" type="parTrans" cxnId="{5C132A5E-4208-46B9-BEAC-36F8DBB771FC}">
      <dgm:prSet/>
      <dgm:spPr/>
      <dgm:t>
        <a:bodyPr/>
        <a:lstStyle/>
        <a:p>
          <a:endParaRPr lang="en-IN"/>
        </a:p>
      </dgm:t>
    </dgm:pt>
    <dgm:pt modelId="{8898653E-2DDD-4DA0-861A-AEC6C70134CF}" type="sibTrans" cxnId="{5C132A5E-4208-46B9-BEAC-36F8DBB771FC}">
      <dgm:prSet/>
      <dgm:spPr/>
      <dgm:t>
        <a:bodyPr/>
        <a:lstStyle/>
        <a:p>
          <a:endParaRPr lang="en-IN"/>
        </a:p>
      </dgm:t>
    </dgm:pt>
    <dgm:pt modelId="{0D5346ED-3829-4342-A603-2B1D88C56E77}">
      <dgm:prSet phldrT="[Text]" custT="1"/>
      <dgm:spPr/>
      <dgm:t>
        <a:bodyPr/>
        <a:lstStyle/>
        <a:p>
          <a:r>
            <a:rPr lang="en-IN" sz="1400" dirty="0" smtClean="0"/>
            <a:t>Liquidation Value</a:t>
          </a:r>
          <a:endParaRPr lang="en-IN" sz="1400" dirty="0"/>
        </a:p>
      </dgm:t>
    </dgm:pt>
    <dgm:pt modelId="{C1E0F02B-CECE-4EDD-A75B-3BD0F0A21E41}" type="parTrans" cxnId="{5DBC8220-FEEA-423C-AE97-316FD3E470C2}">
      <dgm:prSet/>
      <dgm:spPr/>
      <dgm:t>
        <a:bodyPr/>
        <a:lstStyle/>
        <a:p>
          <a:endParaRPr lang="en-IN"/>
        </a:p>
      </dgm:t>
    </dgm:pt>
    <dgm:pt modelId="{C9E90EB5-B2C5-4AF1-B9DD-E11C82DE54FE}" type="sibTrans" cxnId="{5DBC8220-FEEA-423C-AE97-316FD3E470C2}">
      <dgm:prSet/>
      <dgm:spPr/>
      <dgm:t>
        <a:bodyPr/>
        <a:lstStyle/>
        <a:p>
          <a:endParaRPr lang="en-IN"/>
        </a:p>
      </dgm:t>
    </dgm:pt>
    <dgm:pt modelId="{34EA89F4-FCB6-4AE0-BB96-BB0EB4F9EC9A}">
      <dgm:prSet phldrT="[Text]" custT="1"/>
      <dgm:spPr/>
      <dgm:t>
        <a:bodyPr/>
        <a:lstStyle/>
        <a:p>
          <a:r>
            <a:rPr lang="en-IN" sz="1400" dirty="0" smtClean="0"/>
            <a:t>Investment Value/Worth</a:t>
          </a:r>
          <a:endParaRPr lang="en-IN" sz="1400" dirty="0"/>
        </a:p>
      </dgm:t>
    </dgm:pt>
    <dgm:pt modelId="{9F34738A-2A81-40B1-B61E-150AF4F2FE46}" type="parTrans" cxnId="{04AFBF42-A021-4088-AEB9-CFF600A063A8}">
      <dgm:prSet/>
      <dgm:spPr/>
      <dgm:t>
        <a:bodyPr/>
        <a:lstStyle/>
        <a:p>
          <a:endParaRPr lang="en-IN"/>
        </a:p>
      </dgm:t>
    </dgm:pt>
    <dgm:pt modelId="{176D3DA7-0113-42EB-B7C4-CB2B1220E55F}" type="sibTrans" cxnId="{04AFBF42-A021-4088-AEB9-CFF600A063A8}">
      <dgm:prSet/>
      <dgm:spPr/>
      <dgm:t>
        <a:bodyPr/>
        <a:lstStyle/>
        <a:p>
          <a:endParaRPr lang="en-IN"/>
        </a:p>
      </dgm:t>
    </dgm:pt>
    <dgm:pt modelId="{F52F6B7E-3660-4DFC-9690-13F3EE689176}">
      <dgm:prSet phldrT="[Text]" custT="1"/>
      <dgm:spPr/>
      <dgm:t>
        <a:bodyPr/>
        <a:lstStyle/>
        <a:p>
          <a:r>
            <a:rPr lang="en-IN" sz="1400" dirty="0" smtClean="0"/>
            <a:t>Synergistic Value</a:t>
          </a:r>
          <a:endParaRPr lang="en-IN" sz="1400" dirty="0"/>
        </a:p>
      </dgm:t>
    </dgm:pt>
    <dgm:pt modelId="{BB8AE62D-A733-4A1C-AE67-327891A9F022}" type="parTrans" cxnId="{9FF24B24-7D4F-438D-8D05-561080479220}">
      <dgm:prSet/>
      <dgm:spPr/>
      <dgm:t>
        <a:bodyPr/>
        <a:lstStyle/>
        <a:p>
          <a:endParaRPr lang="en-IN"/>
        </a:p>
      </dgm:t>
    </dgm:pt>
    <dgm:pt modelId="{25E7DC19-4FD7-43BF-8B4E-9298CA3A2357}" type="sibTrans" cxnId="{9FF24B24-7D4F-438D-8D05-561080479220}">
      <dgm:prSet/>
      <dgm:spPr/>
      <dgm:t>
        <a:bodyPr/>
        <a:lstStyle/>
        <a:p>
          <a:endParaRPr lang="en-IN"/>
        </a:p>
      </dgm:t>
    </dgm:pt>
    <dgm:pt modelId="{FC500B02-497F-4060-BCBA-EED60242F286}" type="pres">
      <dgm:prSet presAssocID="{F8E6BCD6-D352-4C91-801F-A81942457BB0}" presName="Name0" presStyleCnt="0">
        <dgm:presLayoutVars>
          <dgm:chMax val="1"/>
          <dgm:dir/>
          <dgm:animLvl val="ctr"/>
          <dgm:resizeHandles val="exact"/>
        </dgm:presLayoutVars>
      </dgm:prSet>
      <dgm:spPr/>
      <dgm:t>
        <a:bodyPr/>
        <a:lstStyle/>
        <a:p>
          <a:endParaRPr lang="en-IN"/>
        </a:p>
      </dgm:t>
    </dgm:pt>
    <dgm:pt modelId="{4ABC688B-A360-4561-8AC0-6FBADD0E7B60}" type="pres">
      <dgm:prSet presAssocID="{A041CAD0-8315-44AB-A448-C54E01D54AAC}" presName="centerShape" presStyleLbl="node0" presStyleIdx="0" presStyleCnt="1"/>
      <dgm:spPr/>
      <dgm:t>
        <a:bodyPr/>
        <a:lstStyle/>
        <a:p>
          <a:endParaRPr lang="en-IN"/>
        </a:p>
      </dgm:t>
    </dgm:pt>
    <dgm:pt modelId="{C801F2A6-0232-4D3F-81B3-0C03BB445450}" type="pres">
      <dgm:prSet presAssocID="{4A6DB76D-E75E-4737-A85C-918A0D9EB672}" presName="node" presStyleLbl="node1" presStyleIdx="0" presStyleCnt="6">
        <dgm:presLayoutVars>
          <dgm:bulletEnabled val="1"/>
        </dgm:presLayoutVars>
      </dgm:prSet>
      <dgm:spPr/>
      <dgm:t>
        <a:bodyPr/>
        <a:lstStyle/>
        <a:p>
          <a:endParaRPr lang="en-IN"/>
        </a:p>
      </dgm:t>
    </dgm:pt>
    <dgm:pt modelId="{62408878-AABD-4C49-8044-1FEF5D30F281}" type="pres">
      <dgm:prSet presAssocID="{4A6DB76D-E75E-4737-A85C-918A0D9EB672}" presName="dummy" presStyleCnt="0"/>
      <dgm:spPr/>
    </dgm:pt>
    <dgm:pt modelId="{C6AC42FC-4943-4A41-924A-B4329AE2A56B}" type="pres">
      <dgm:prSet presAssocID="{69D99968-76A8-4575-8926-8145C173CDEB}" presName="sibTrans" presStyleLbl="sibTrans2D1" presStyleIdx="0" presStyleCnt="6"/>
      <dgm:spPr/>
      <dgm:t>
        <a:bodyPr/>
        <a:lstStyle/>
        <a:p>
          <a:endParaRPr lang="en-IN"/>
        </a:p>
      </dgm:t>
    </dgm:pt>
    <dgm:pt modelId="{D0734F11-644D-4560-A4AD-35AA59F05225}" type="pres">
      <dgm:prSet presAssocID="{B6181CB7-F08F-4459-9B8D-C423717A263D}" presName="node" presStyleLbl="node1" presStyleIdx="1" presStyleCnt="6">
        <dgm:presLayoutVars>
          <dgm:bulletEnabled val="1"/>
        </dgm:presLayoutVars>
      </dgm:prSet>
      <dgm:spPr/>
      <dgm:t>
        <a:bodyPr/>
        <a:lstStyle/>
        <a:p>
          <a:endParaRPr lang="en-IN"/>
        </a:p>
      </dgm:t>
    </dgm:pt>
    <dgm:pt modelId="{C5010B89-A7F6-416A-A416-EDFE1ADC832D}" type="pres">
      <dgm:prSet presAssocID="{B6181CB7-F08F-4459-9B8D-C423717A263D}" presName="dummy" presStyleCnt="0"/>
      <dgm:spPr/>
    </dgm:pt>
    <dgm:pt modelId="{D842D3EC-557C-4793-BA56-CB7ED59C6568}" type="pres">
      <dgm:prSet presAssocID="{2ECF2014-F9B6-4CEA-85E9-289C76538955}" presName="sibTrans" presStyleLbl="sibTrans2D1" presStyleIdx="1" presStyleCnt="6"/>
      <dgm:spPr/>
      <dgm:t>
        <a:bodyPr/>
        <a:lstStyle/>
        <a:p>
          <a:endParaRPr lang="en-IN"/>
        </a:p>
      </dgm:t>
    </dgm:pt>
    <dgm:pt modelId="{5A56550F-0F49-4986-A867-6E3ACDC45038}" type="pres">
      <dgm:prSet presAssocID="{37776CFC-95AF-440A-9A25-5E6C3580F026}" presName="node" presStyleLbl="node1" presStyleIdx="2" presStyleCnt="6">
        <dgm:presLayoutVars>
          <dgm:bulletEnabled val="1"/>
        </dgm:presLayoutVars>
      </dgm:prSet>
      <dgm:spPr/>
      <dgm:t>
        <a:bodyPr/>
        <a:lstStyle/>
        <a:p>
          <a:endParaRPr lang="en-IN"/>
        </a:p>
      </dgm:t>
    </dgm:pt>
    <dgm:pt modelId="{20B8345B-E948-4617-A6B0-013DFC217162}" type="pres">
      <dgm:prSet presAssocID="{37776CFC-95AF-440A-9A25-5E6C3580F026}" presName="dummy" presStyleCnt="0"/>
      <dgm:spPr/>
    </dgm:pt>
    <dgm:pt modelId="{34E899A4-EE95-40AF-BBE5-FBF666B5AF70}" type="pres">
      <dgm:prSet presAssocID="{8898653E-2DDD-4DA0-861A-AEC6C70134CF}" presName="sibTrans" presStyleLbl="sibTrans2D1" presStyleIdx="2" presStyleCnt="6"/>
      <dgm:spPr/>
      <dgm:t>
        <a:bodyPr/>
        <a:lstStyle/>
        <a:p>
          <a:endParaRPr lang="en-IN"/>
        </a:p>
      </dgm:t>
    </dgm:pt>
    <dgm:pt modelId="{6513A935-0D98-4E7A-B9BC-3F928EEA7C9A}" type="pres">
      <dgm:prSet presAssocID="{0D5346ED-3829-4342-A603-2B1D88C56E77}" presName="node" presStyleLbl="node1" presStyleIdx="3" presStyleCnt="6" custScaleX="117630">
        <dgm:presLayoutVars>
          <dgm:bulletEnabled val="1"/>
        </dgm:presLayoutVars>
      </dgm:prSet>
      <dgm:spPr/>
      <dgm:t>
        <a:bodyPr/>
        <a:lstStyle/>
        <a:p>
          <a:endParaRPr lang="en-IN"/>
        </a:p>
      </dgm:t>
    </dgm:pt>
    <dgm:pt modelId="{8282F819-D116-452D-A8CA-FA19122893FD}" type="pres">
      <dgm:prSet presAssocID="{0D5346ED-3829-4342-A603-2B1D88C56E77}" presName="dummy" presStyleCnt="0"/>
      <dgm:spPr/>
    </dgm:pt>
    <dgm:pt modelId="{1726808E-1A20-4AE0-A090-39AA2B302CFC}" type="pres">
      <dgm:prSet presAssocID="{C9E90EB5-B2C5-4AF1-B9DD-E11C82DE54FE}" presName="sibTrans" presStyleLbl="sibTrans2D1" presStyleIdx="3" presStyleCnt="6"/>
      <dgm:spPr/>
      <dgm:t>
        <a:bodyPr/>
        <a:lstStyle/>
        <a:p>
          <a:endParaRPr lang="en-IN"/>
        </a:p>
      </dgm:t>
    </dgm:pt>
    <dgm:pt modelId="{A462832F-D832-4406-AA22-4E4370388A4B}" type="pres">
      <dgm:prSet presAssocID="{34EA89F4-FCB6-4AE0-BB96-BB0EB4F9EC9A}" presName="node" presStyleLbl="node1" presStyleIdx="4" presStyleCnt="6" custScaleX="109345">
        <dgm:presLayoutVars>
          <dgm:bulletEnabled val="1"/>
        </dgm:presLayoutVars>
      </dgm:prSet>
      <dgm:spPr/>
      <dgm:t>
        <a:bodyPr/>
        <a:lstStyle/>
        <a:p>
          <a:endParaRPr lang="en-IN"/>
        </a:p>
      </dgm:t>
    </dgm:pt>
    <dgm:pt modelId="{3F42CF89-4EC0-473C-8445-B8A37AA486F2}" type="pres">
      <dgm:prSet presAssocID="{34EA89F4-FCB6-4AE0-BB96-BB0EB4F9EC9A}" presName="dummy" presStyleCnt="0"/>
      <dgm:spPr/>
    </dgm:pt>
    <dgm:pt modelId="{61DEAC02-7554-49C4-B2E2-B5384F12A2DB}" type="pres">
      <dgm:prSet presAssocID="{176D3DA7-0113-42EB-B7C4-CB2B1220E55F}" presName="sibTrans" presStyleLbl="sibTrans2D1" presStyleIdx="4" presStyleCnt="6"/>
      <dgm:spPr/>
      <dgm:t>
        <a:bodyPr/>
        <a:lstStyle/>
        <a:p>
          <a:endParaRPr lang="en-IN"/>
        </a:p>
      </dgm:t>
    </dgm:pt>
    <dgm:pt modelId="{A2212A22-EDC6-48E7-A034-BAA08A01625B}" type="pres">
      <dgm:prSet presAssocID="{F52F6B7E-3660-4DFC-9690-13F3EE689176}" presName="node" presStyleLbl="node1" presStyleIdx="5" presStyleCnt="6" custScaleX="114018">
        <dgm:presLayoutVars>
          <dgm:bulletEnabled val="1"/>
        </dgm:presLayoutVars>
      </dgm:prSet>
      <dgm:spPr/>
      <dgm:t>
        <a:bodyPr/>
        <a:lstStyle/>
        <a:p>
          <a:endParaRPr lang="en-IN"/>
        </a:p>
      </dgm:t>
    </dgm:pt>
    <dgm:pt modelId="{7635FDCE-7A2B-4CC5-942B-84D1055C7C5A}" type="pres">
      <dgm:prSet presAssocID="{F52F6B7E-3660-4DFC-9690-13F3EE689176}" presName="dummy" presStyleCnt="0"/>
      <dgm:spPr/>
    </dgm:pt>
    <dgm:pt modelId="{5B904AA5-69C0-4DD7-9164-DFA92B38244E}" type="pres">
      <dgm:prSet presAssocID="{25E7DC19-4FD7-43BF-8B4E-9298CA3A2357}" presName="sibTrans" presStyleLbl="sibTrans2D1" presStyleIdx="5" presStyleCnt="6"/>
      <dgm:spPr/>
      <dgm:t>
        <a:bodyPr/>
        <a:lstStyle/>
        <a:p>
          <a:endParaRPr lang="en-IN"/>
        </a:p>
      </dgm:t>
    </dgm:pt>
  </dgm:ptLst>
  <dgm:cxnLst>
    <dgm:cxn modelId="{ABC2C5A9-F96D-4A95-8857-E1F6554DAD83}" type="presOf" srcId="{69D99968-76A8-4575-8926-8145C173CDEB}" destId="{C6AC42FC-4943-4A41-924A-B4329AE2A56B}" srcOrd="0" destOrd="0" presId="urn:microsoft.com/office/officeart/2005/8/layout/radial6"/>
    <dgm:cxn modelId="{87E52F56-5478-47B1-9740-27ACE7BD249C}" srcId="{A041CAD0-8315-44AB-A448-C54E01D54AAC}" destId="{4A6DB76D-E75E-4737-A85C-918A0D9EB672}" srcOrd="0" destOrd="0" parTransId="{E0E32150-1BBB-424D-A747-7343ACE1EEB5}" sibTransId="{69D99968-76A8-4575-8926-8145C173CDEB}"/>
    <dgm:cxn modelId="{026276A3-0DE1-4EED-9FEC-3D337C3173B8}" type="presOf" srcId="{0D5346ED-3829-4342-A603-2B1D88C56E77}" destId="{6513A935-0D98-4E7A-B9BC-3F928EEA7C9A}" srcOrd="0" destOrd="0" presId="urn:microsoft.com/office/officeart/2005/8/layout/radial6"/>
    <dgm:cxn modelId="{D48741AA-C900-4D7A-9E5D-C7E88FBADFCC}" type="presOf" srcId="{25E7DC19-4FD7-43BF-8B4E-9298CA3A2357}" destId="{5B904AA5-69C0-4DD7-9164-DFA92B38244E}" srcOrd="0" destOrd="0" presId="urn:microsoft.com/office/officeart/2005/8/layout/radial6"/>
    <dgm:cxn modelId="{BFACABC3-31D5-4A5E-A89C-8920CA2226F8}" type="presOf" srcId="{2ECF2014-F9B6-4CEA-85E9-289C76538955}" destId="{D842D3EC-557C-4793-BA56-CB7ED59C6568}" srcOrd="0" destOrd="0" presId="urn:microsoft.com/office/officeart/2005/8/layout/radial6"/>
    <dgm:cxn modelId="{B88504E1-661B-4D54-892D-12E9204DA56B}" type="presOf" srcId="{B6181CB7-F08F-4459-9B8D-C423717A263D}" destId="{D0734F11-644D-4560-A4AD-35AA59F05225}" srcOrd="0" destOrd="0" presId="urn:microsoft.com/office/officeart/2005/8/layout/radial6"/>
    <dgm:cxn modelId="{04AFBF42-A021-4088-AEB9-CFF600A063A8}" srcId="{A041CAD0-8315-44AB-A448-C54E01D54AAC}" destId="{34EA89F4-FCB6-4AE0-BB96-BB0EB4F9EC9A}" srcOrd="4" destOrd="0" parTransId="{9F34738A-2A81-40B1-B61E-150AF4F2FE46}" sibTransId="{176D3DA7-0113-42EB-B7C4-CB2B1220E55F}"/>
    <dgm:cxn modelId="{9FF24B24-7D4F-438D-8D05-561080479220}" srcId="{A041CAD0-8315-44AB-A448-C54E01D54AAC}" destId="{F52F6B7E-3660-4DFC-9690-13F3EE689176}" srcOrd="5" destOrd="0" parTransId="{BB8AE62D-A733-4A1C-AE67-327891A9F022}" sibTransId="{25E7DC19-4FD7-43BF-8B4E-9298CA3A2357}"/>
    <dgm:cxn modelId="{7CBA06BC-B155-4B5B-B597-E128854D9C7E}" type="presOf" srcId="{37776CFC-95AF-440A-9A25-5E6C3580F026}" destId="{5A56550F-0F49-4986-A867-6E3ACDC45038}" srcOrd="0" destOrd="0" presId="urn:microsoft.com/office/officeart/2005/8/layout/radial6"/>
    <dgm:cxn modelId="{727A6DE5-FA24-44B5-B12D-26BFA90D6792}" srcId="{A041CAD0-8315-44AB-A448-C54E01D54AAC}" destId="{B6181CB7-F08F-4459-9B8D-C423717A263D}" srcOrd="1" destOrd="0" parTransId="{6ACE599F-A0F3-4223-8D01-E60B4F491801}" sibTransId="{2ECF2014-F9B6-4CEA-85E9-289C76538955}"/>
    <dgm:cxn modelId="{CE2A4354-0E24-414F-8822-3B172C8B60A1}" type="presOf" srcId="{F52F6B7E-3660-4DFC-9690-13F3EE689176}" destId="{A2212A22-EDC6-48E7-A034-BAA08A01625B}" srcOrd="0" destOrd="0" presId="urn:microsoft.com/office/officeart/2005/8/layout/radial6"/>
    <dgm:cxn modelId="{BF80F571-2991-469D-9A4B-15D127EF4CA5}" type="presOf" srcId="{8898653E-2DDD-4DA0-861A-AEC6C70134CF}" destId="{34E899A4-EE95-40AF-BBE5-FBF666B5AF70}" srcOrd="0" destOrd="0" presId="urn:microsoft.com/office/officeart/2005/8/layout/radial6"/>
    <dgm:cxn modelId="{4AB5B04E-E221-4FAA-B021-EBF31CEB05EF}" type="presOf" srcId="{A041CAD0-8315-44AB-A448-C54E01D54AAC}" destId="{4ABC688B-A360-4561-8AC0-6FBADD0E7B60}" srcOrd="0" destOrd="0" presId="urn:microsoft.com/office/officeart/2005/8/layout/radial6"/>
    <dgm:cxn modelId="{C5D0860C-13AC-4697-8B80-FFC974DE3BEC}" srcId="{F8E6BCD6-D352-4C91-801F-A81942457BB0}" destId="{A041CAD0-8315-44AB-A448-C54E01D54AAC}" srcOrd="0" destOrd="0" parTransId="{236D107E-D1C2-4AD8-A7E7-0EAABD6E0689}" sibTransId="{BB831025-430D-4B9E-8417-9C211F9FDF6D}"/>
    <dgm:cxn modelId="{4F10DD8B-39E8-4AA8-9D03-F806461141C5}" type="presOf" srcId="{34EA89F4-FCB6-4AE0-BB96-BB0EB4F9EC9A}" destId="{A462832F-D832-4406-AA22-4E4370388A4B}" srcOrd="0" destOrd="0" presId="urn:microsoft.com/office/officeart/2005/8/layout/radial6"/>
    <dgm:cxn modelId="{0F7A0EFB-BAC0-4D36-87D8-676A4EF0A73B}" type="presOf" srcId="{C9E90EB5-B2C5-4AF1-B9DD-E11C82DE54FE}" destId="{1726808E-1A20-4AE0-A090-39AA2B302CFC}" srcOrd="0" destOrd="0" presId="urn:microsoft.com/office/officeart/2005/8/layout/radial6"/>
    <dgm:cxn modelId="{C1D222FA-613C-4013-8243-363E7870BA46}" type="presOf" srcId="{F8E6BCD6-D352-4C91-801F-A81942457BB0}" destId="{FC500B02-497F-4060-BCBA-EED60242F286}" srcOrd="0" destOrd="0" presId="urn:microsoft.com/office/officeart/2005/8/layout/radial6"/>
    <dgm:cxn modelId="{5C132A5E-4208-46B9-BEAC-36F8DBB771FC}" srcId="{A041CAD0-8315-44AB-A448-C54E01D54AAC}" destId="{37776CFC-95AF-440A-9A25-5E6C3580F026}" srcOrd="2" destOrd="0" parTransId="{9DCD2BB8-1930-41E6-AE7D-CD2CFF418C69}" sibTransId="{8898653E-2DDD-4DA0-861A-AEC6C70134CF}"/>
    <dgm:cxn modelId="{5DBC8220-FEEA-423C-AE97-316FD3E470C2}" srcId="{A041CAD0-8315-44AB-A448-C54E01D54AAC}" destId="{0D5346ED-3829-4342-A603-2B1D88C56E77}" srcOrd="3" destOrd="0" parTransId="{C1E0F02B-CECE-4EDD-A75B-3BD0F0A21E41}" sibTransId="{C9E90EB5-B2C5-4AF1-B9DD-E11C82DE54FE}"/>
    <dgm:cxn modelId="{5871B5E0-198C-40A5-91D4-FBC6EEA28B67}" type="presOf" srcId="{4A6DB76D-E75E-4737-A85C-918A0D9EB672}" destId="{C801F2A6-0232-4D3F-81B3-0C03BB445450}" srcOrd="0" destOrd="0" presId="urn:microsoft.com/office/officeart/2005/8/layout/radial6"/>
    <dgm:cxn modelId="{D5A127BE-4AB1-4A16-8FAF-043836E767A5}" type="presOf" srcId="{176D3DA7-0113-42EB-B7C4-CB2B1220E55F}" destId="{61DEAC02-7554-49C4-B2E2-B5384F12A2DB}" srcOrd="0" destOrd="0" presId="urn:microsoft.com/office/officeart/2005/8/layout/radial6"/>
    <dgm:cxn modelId="{D414C794-3F4B-4DAA-88B9-1D01461A8CA2}" type="presParOf" srcId="{FC500B02-497F-4060-BCBA-EED60242F286}" destId="{4ABC688B-A360-4561-8AC0-6FBADD0E7B60}" srcOrd="0" destOrd="0" presId="urn:microsoft.com/office/officeart/2005/8/layout/radial6"/>
    <dgm:cxn modelId="{D49714FD-2DCD-427E-AA7C-ADF5F32881C7}" type="presParOf" srcId="{FC500B02-497F-4060-BCBA-EED60242F286}" destId="{C801F2A6-0232-4D3F-81B3-0C03BB445450}" srcOrd="1" destOrd="0" presId="urn:microsoft.com/office/officeart/2005/8/layout/radial6"/>
    <dgm:cxn modelId="{0058F667-A6C6-4334-9D1D-F008F4FE2D69}" type="presParOf" srcId="{FC500B02-497F-4060-BCBA-EED60242F286}" destId="{62408878-AABD-4C49-8044-1FEF5D30F281}" srcOrd="2" destOrd="0" presId="urn:microsoft.com/office/officeart/2005/8/layout/radial6"/>
    <dgm:cxn modelId="{731D7C62-C400-4E3F-8FA2-09A7AB17C761}" type="presParOf" srcId="{FC500B02-497F-4060-BCBA-EED60242F286}" destId="{C6AC42FC-4943-4A41-924A-B4329AE2A56B}" srcOrd="3" destOrd="0" presId="urn:microsoft.com/office/officeart/2005/8/layout/radial6"/>
    <dgm:cxn modelId="{FB49B397-E3AA-42D3-BBCF-1A64A17E1029}" type="presParOf" srcId="{FC500B02-497F-4060-BCBA-EED60242F286}" destId="{D0734F11-644D-4560-A4AD-35AA59F05225}" srcOrd="4" destOrd="0" presId="urn:microsoft.com/office/officeart/2005/8/layout/radial6"/>
    <dgm:cxn modelId="{49FE4E16-90EC-4589-AA5A-37DF47EACF71}" type="presParOf" srcId="{FC500B02-497F-4060-BCBA-EED60242F286}" destId="{C5010B89-A7F6-416A-A416-EDFE1ADC832D}" srcOrd="5" destOrd="0" presId="urn:microsoft.com/office/officeart/2005/8/layout/radial6"/>
    <dgm:cxn modelId="{653FFFF9-63AF-4BF9-B59C-C3EE066ED47C}" type="presParOf" srcId="{FC500B02-497F-4060-BCBA-EED60242F286}" destId="{D842D3EC-557C-4793-BA56-CB7ED59C6568}" srcOrd="6" destOrd="0" presId="urn:microsoft.com/office/officeart/2005/8/layout/radial6"/>
    <dgm:cxn modelId="{3E1666EB-0EB7-4A1A-AD74-C6899297E961}" type="presParOf" srcId="{FC500B02-497F-4060-BCBA-EED60242F286}" destId="{5A56550F-0F49-4986-A867-6E3ACDC45038}" srcOrd="7" destOrd="0" presId="urn:microsoft.com/office/officeart/2005/8/layout/radial6"/>
    <dgm:cxn modelId="{E50A6145-7D30-4F72-B09D-663F574DA006}" type="presParOf" srcId="{FC500B02-497F-4060-BCBA-EED60242F286}" destId="{20B8345B-E948-4617-A6B0-013DFC217162}" srcOrd="8" destOrd="0" presId="urn:microsoft.com/office/officeart/2005/8/layout/radial6"/>
    <dgm:cxn modelId="{48DB7E12-15B8-4E65-A075-39842AFBFC4F}" type="presParOf" srcId="{FC500B02-497F-4060-BCBA-EED60242F286}" destId="{34E899A4-EE95-40AF-BBE5-FBF666B5AF70}" srcOrd="9" destOrd="0" presId="urn:microsoft.com/office/officeart/2005/8/layout/radial6"/>
    <dgm:cxn modelId="{D5C1DE21-22C4-4DC2-BA36-72ED17880A30}" type="presParOf" srcId="{FC500B02-497F-4060-BCBA-EED60242F286}" destId="{6513A935-0D98-4E7A-B9BC-3F928EEA7C9A}" srcOrd="10" destOrd="0" presId="urn:microsoft.com/office/officeart/2005/8/layout/radial6"/>
    <dgm:cxn modelId="{008CB4F0-20C0-4FFB-8268-5B9AEC0A8A6A}" type="presParOf" srcId="{FC500B02-497F-4060-BCBA-EED60242F286}" destId="{8282F819-D116-452D-A8CA-FA19122893FD}" srcOrd="11" destOrd="0" presId="urn:microsoft.com/office/officeart/2005/8/layout/radial6"/>
    <dgm:cxn modelId="{4A979095-4FE4-45D7-A0E5-894F92CC1345}" type="presParOf" srcId="{FC500B02-497F-4060-BCBA-EED60242F286}" destId="{1726808E-1A20-4AE0-A090-39AA2B302CFC}" srcOrd="12" destOrd="0" presId="urn:microsoft.com/office/officeart/2005/8/layout/radial6"/>
    <dgm:cxn modelId="{5D69B340-63EF-4393-8875-75F09FD84DA7}" type="presParOf" srcId="{FC500B02-497F-4060-BCBA-EED60242F286}" destId="{A462832F-D832-4406-AA22-4E4370388A4B}" srcOrd="13" destOrd="0" presId="urn:microsoft.com/office/officeart/2005/8/layout/radial6"/>
    <dgm:cxn modelId="{FAF4E8F4-11CD-447D-B4F3-85FF19EFCB98}" type="presParOf" srcId="{FC500B02-497F-4060-BCBA-EED60242F286}" destId="{3F42CF89-4EC0-473C-8445-B8A37AA486F2}" srcOrd="14" destOrd="0" presId="urn:microsoft.com/office/officeart/2005/8/layout/radial6"/>
    <dgm:cxn modelId="{089AFCC0-8814-446D-98AD-0A75C7DD16C4}" type="presParOf" srcId="{FC500B02-497F-4060-BCBA-EED60242F286}" destId="{61DEAC02-7554-49C4-B2E2-B5384F12A2DB}" srcOrd="15" destOrd="0" presId="urn:microsoft.com/office/officeart/2005/8/layout/radial6"/>
    <dgm:cxn modelId="{766CA1B3-4995-47A1-A956-44DB68EF633A}" type="presParOf" srcId="{FC500B02-497F-4060-BCBA-EED60242F286}" destId="{A2212A22-EDC6-48E7-A034-BAA08A01625B}" srcOrd="16" destOrd="0" presId="urn:microsoft.com/office/officeart/2005/8/layout/radial6"/>
    <dgm:cxn modelId="{2D70E3A6-2133-4B11-8A20-2C9EDB2DA74A}" type="presParOf" srcId="{FC500B02-497F-4060-BCBA-EED60242F286}" destId="{7635FDCE-7A2B-4CC5-942B-84D1055C7C5A}" srcOrd="17" destOrd="0" presId="urn:microsoft.com/office/officeart/2005/8/layout/radial6"/>
    <dgm:cxn modelId="{DD2D1B46-34CF-4705-A16B-8EFAB7132ED7}" type="presParOf" srcId="{FC500B02-497F-4060-BCBA-EED60242F286}" destId="{5B904AA5-69C0-4DD7-9164-DFA92B38244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E48A45-2FBF-4F27-97E9-B56F4B114D26}" type="doc">
      <dgm:prSet loTypeId="urn:microsoft.com/office/officeart/2005/8/layout/chevron1" loCatId="process" qsTypeId="urn:microsoft.com/office/officeart/2005/8/quickstyle/simple5" qsCatId="simple" csTypeId="urn:microsoft.com/office/officeart/2005/8/colors/accent2_2" csCatId="accent2" phldr="1"/>
      <dgm:spPr/>
    </dgm:pt>
    <dgm:pt modelId="{D3DC643F-B3DE-4AA8-B4A2-6A9F212BFDBC}">
      <dgm:prSet phldrT="[Text]"/>
      <dgm:spPr/>
      <dgm:t>
        <a:bodyPr/>
        <a:lstStyle/>
        <a:p>
          <a:r>
            <a:rPr lang="en-IN" dirty="0" smtClean="0"/>
            <a:t>Synergetic Value</a:t>
          </a:r>
          <a:endParaRPr lang="en-IN" dirty="0"/>
        </a:p>
      </dgm:t>
    </dgm:pt>
    <dgm:pt modelId="{3225DDBC-5A1D-4706-8DDA-6DD2815B291E}" type="parTrans" cxnId="{E3C71B9A-620A-4835-9CC6-A5E59459BAFB}">
      <dgm:prSet/>
      <dgm:spPr/>
      <dgm:t>
        <a:bodyPr/>
        <a:lstStyle/>
        <a:p>
          <a:endParaRPr lang="en-IN"/>
        </a:p>
      </dgm:t>
    </dgm:pt>
    <dgm:pt modelId="{F2816958-944F-4088-B9D1-4334F4645827}" type="sibTrans" cxnId="{E3C71B9A-620A-4835-9CC6-A5E59459BAFB}">
      <dgm:prSet/>
      <dgm:spPr/>
      <dgm:t>
        <a:bodyPr/>
        <a:lstStyle/>
        <a:p>
          <a:endParaRPr lang="en-IN"/>
        </a:p>
      </dgm:t>
    </dgm:pt>
    <dgm:pt modelId="{DD5109BC-667A-464C-9CA2-1501AA9E7ADC}">
      <dgm:prSet phldrT="[Text]"/>
      <dgm:spPr/>
      <dgm:t>
        <a:bodyPr/>
        <a:lstStyle/>
        <a:p>
          <a:r>
            <a:rPr lang="en-IN" dirty="0" smtClean="0"/>
            <a:t>Orderly Transaction</a:t>
          </a:r>
          <a:endParaRPr lang="en-IN" dirty="0"/>
        </a:p>
      </dgm:t>
    </dgm:pt>
    <dgm:pt modelId="{B081C082-E688-4C3F-A0A4-AE6122453683}" type="parTrans" cxnId="{B5FD49E0-A6BD-4801-BB5E-0059BE172E51}">
      <dgm:prSet/>
      <dgm:spPr/>
      <dgm:t>
        <a:bodyPr/>
        <a:lstStyle/>
        <a:p>
          <a:endParaRPr lang="en-IN"/>
        </a:p>
      </dgm:t>
    </dgm:pt>
    <dgm:pt modelId="{9E9B3E26-6497-48C8-A956-0FB5724B276E}" type="sibTrans" cxnId="{B5FD49E0-A6BD-4801-BB5E-0059BE172E51}">
      <dgm:prSet/>
      <dgm:spPr/>
      <dgm:t>
        <a:bodyPr/>
        <a:lstStyle/>
        <a:p>
          <a:endParaRPr lang="en-IN"/>
        </a:p>
      </dgm:t>
    </dgm:pt>
    <dgm:pt modelId="{3CD5E1C3-1DD1-4DA4-9724-12853C1BE7AF}">
      <dgm:prSet phldrT="[Text]"/>
      <dgm:spPr/>
      <dgm:t>
        <a:bodyPr/>
        <a:lstStyle/>
        <a:p>
          <a:r>
            <a:rPr lang="en-IN" dirty="0" smtClean="0"/>
            <a:t>Piecemeal Liquidation</a:t>
          </a:r>
          <a:endParaRPr lang="en-IN" dirty="0"/>
        </a:p>
      </dgm:t>
    </dgm:pt>
    <dgm:pt modelId="{102C2C60-78D1-4D69-89BC-C9DF9090DAA8}" type="parTrans" cxnId="{4216CCF2-CFAC-4BC3-B967-D61550A2FD51}">
      <dgm:prSet/>
      <dgm:spPr/>
      <dgm:t>
        <a:bodyPr/>
        <a:lstStyle/>
        <a:p>
          <a:endParaRPr lang="en-IN"/>
        </a:p>
      </dgm:t>
    </dgm:pt>
    <dgm:pt modelId="{5D0F609C-2FF3-46C4-804B-0C522CD58A1A}" type="sibTrans" cxnId="{4216CCF2-CFAC-4BC3-B967-D61550A2FD51}">
      <dgm:prSet/>
      <dgm:spPr/>
      <dgm:t>
        <a:bodyPr/>
        <a:lstStyle/>
        <a:p>
          <a:endParaRPr lang="en-IN"/>
        </a:p>
      </dgm:t>
    </dgm:pt>
    <dgm:pt modelId="{D3B1132B-D549-4150-A8F0-949D1D1C2184}" type="pres">
      <dgm:prSet presAssocID="{A8E48A45-2FBF-4F27-97E9-B56F4B114D26}" presName="Name0" presStyleCnt="0">
        <dgm:presLayoutVars>
          <dgm:dir/>
          <dgm:animLvl val="lvl"/>
          <dgm:resizeHandles val="exact"/>
        </dgm:presLayoutVars>
      </dgm:prSet>
      <dgm:spPr/>
    </dgm:pt>
    <dgm:pt modelId="{647C97EB-D2A8-4901-8057-E4A4321552FB}" type="pres">
      <dgm:prSet presAssocID="{D3DC643F-B3DE-4AA8-B4A2-6A9F212BFDBC}" presName="parTxOnly" presStyleLbl="node1" presStyleIdx="0" presStyleCnt="3">
        <dgm:presLayoutVars>
          <dgm:chMax val="0"/>
          <dgm:chPref val="0"/>
          <dgm:bulletEnabled val="1"/>
        </dgm:presLayoutVars>
      </dgm:prSet>
      <dgm:spPr/>
      <dgm:t>
        <a:bodyPr/>
        <a:lstStyle/>
        <a:p>
          <a:endParaRPr lang="en-IN"/>
        </a:p>
      </dgm:t>
    </dgm:pt>
    <dgm:pt modelId="{9236D58E-9A62-43DD-9690-86E72E911FBE}" type="pres">
      <dgm:prSet presAssocID="{F2816958-944F-4088-B9D1-4334F4645827}" presName="parTxOnlySpace" presStyleCnt="0"/>
      <dgm:spPr/>
    </dgm:pt>
    <dgm:pt modelId="{22CFBA3C-08D8-4E4A-8545-9EE7E2B9C876}" type="pres">
      <dgm:prSet presAssocID="{DD5109BC-667A-464C-9CA2-1501AA9E7ADC}" presName="parTxOnly" presStyleLbl="node1" presStyleIdx="1" presStyleCnt="3">
        <dgm:presLayoutVars>
          <dgm:chMax val="0"/>
          <dgm:chPref val="0"/>
          <dgm:bulletEnabled val="1"/>
        </dgm:presLayoutVars>
      </dgm:prSet>
      <dgm:spPr/>
      <dgm:t>
        <a:bodyPr/>
        <a:lstStyle/>
        <a:p>
          <a:endParaRPr lang="en-IN"/>
        </a:p>
      </dgm:t>
    </dgm:pt>
    <dgm:pt modelId="{EE187FF1-947F-4D86-9A4F-745F6349A0B3}" type="pres">
      <dgm:prSet presAssocID="{9E9B3E26-6497-48C8-A956-0FB5724B276E}" presName="parTxOnlySpace" presStyleCnt="0"/>
      <dgm:spPr/>
    </dgm:pt>
    <dgm:pt modelId="{D83F120B-7A9E-490D-9F0D-5DB50E9D4F86}" type="pres">
      <dgm:prSet presAssocID="{3CD5E1C3-1DD1-4DA4-9724-12853C1BE7AF}" presName="parTxOnly" presStyleLbl="node1" presStyleIdx="2" presStyleCnt="3">
        <dgm:presLayoutVars>
          <dgm:chMax val="0"/>
          <dgm:chPref val="0"/>
          <dgm:bulletEnabled val="1"/>
        </dgm:presLayoutVars>
      </dgm:prSet>
      <dgm:spPr/>
      <dgm:t>
        <a:bodyPr/>
        <a:lstStyle/>
        <a:p>
          <a:endParaRPr lang="en-IN"/>
        </a:p>
      </dgm:t>
    </dgm:pt>
  </dgm:ptLst>
  <dgm:cxnLst>
    <dgm:cxn modelId="{B29A0322-5275-4601-BC32-E6A511DE47FD}" type="presOf" srcId="{D3DC643F-B3DE-4AA8-B4A2-6A9F212BFDBC}" destId="{647C97EB-D2A8-4901-8057-E4A4321552FB}" srcOrd="0" destOrd="0" presId="urn:microsoft.com/office/officeart/2005/8/layout/chevron1"/>
    <dgm:cxn modelId="{C8E2AA92-23B4-450D-855F-41DF45B70CA6}" type="presOf" srcId="{DD5109BC-667A-464C-9CA2-1501AA9E7ADC}" destId="{22CFBA3C-08D8-4E4A-8545-9EE7E2B9C876}" srcOrd="0" destOrd="0" presId="urn:microsoft.com/office/officeart/2005/8/layout/chevron1"/>
    <dgm:cxn modelId="{A0545810-64A4-41D0-A583-B9B0E70901A8}" type="presOf" srcId="{3CD5E1C3-1DD1-4DA4-9724-12853C1BE7AF}" destId="{D83F120B-7A9E-490D-9F0D-5DB50E9D4F86}" srcOrd="0" destOrd="0" presId="urn:microsoft.com/office/officeart/2005/8/layout/chevron1"/>
    <dgm:cxn modelId="{E3C71B9A-620A-4835-9CC6-A5E59459BAFB}" srcId="{A8E48A45-2FBF-4F27-97E9-B56F4B114D26}" destId="{D3DC643F-B3DE-4AA8-B4A2-6A9F212BFDBC}" srcOrd="0" destOrd="0" parTransId="{3225DDBC-5A1D-4706-8DDA-6DD2815B291E}" sibTransId="{F2816958-944F-4088-B9D1-4334F4645827}"/>
    <dgm:cxn modelId="{9339AFB9-7A51-4A06-80B1-D7A8B7868678}" type="presOf" srcId="{A8E48A45-2FBF-4F27-97E9-B56F4B114D26}" destId="{D3B1132B-D549-4150-A8F0-949D1D1C2184}" srcOrd="0" destOrd="0" presId="urn:microsoft.com/office/officeart/2005/8/layout/chevron1"/>
    <dgm:cxn modelId="{B5FD49E0-A6BD-4801-BB5E-0059BE172E51}" srcId="{A8E48A45-2FBF-4F27-97E9-B56F4B114D26}" destId="{DD5109BC-667A-464C-9CA2-1501AA9E7ADC}" srcOrd="1" destOrd="0" parTransId="{B081C082-E688-4C3F-A0A4-AE6122453683}" sibTransId="{9E9B3E26-6497-48C8-A956-0FB5724B276E}"/>
    <dgm:cxn modelId="{4216CCF2-CFAC-4BC3-B967-D61550A2FD51}" srcId="{A8E48A45-2FBF-4F27-97E9-B56F4B114D26}" destId="{3CD5E1C3-1DD1-4DA4-9724-12853C1BE7AF}" srcOrd="2" destOrd="0" parTransId="{102C2C60-78D1-4D69-89BC-C9DF9090DAA8}" sibTransId="{5D0F609C-2FF3-46C4-804B-0C522CD58A1A}"/>
    <dgm:cxn modelId="{842BF99E-F28C-4A78-AA22-CE5957568A38}" type="presParOf" srcId="{D3B1132B-D549-4150-A8F0-949D1D1C2184}" destId="{647C97EB-D2A8-4901-8057-E4A4321552FB}" srcOrd="0" destOrd="0" presId="urn:microsoft.com/office/officeart/2005/8/layout/chevron1"/>
    <dgm:cxn modelId="{6E4A1196-460E-4D1E-A31A-7762CF973ED8}" type="presParOf" srcId="{D3B1132B-D549-4150-A8F0-949D1D1C2184}" destId="{9236D58E-9A62-43DD-9690-86E72E911FBE}" srcOrd="1" destOrd="0" presId="urn:microsoft.com/office/officeart/2005/8/layout/chevron1"/>
    <dgm:cxn modelId="{A95D82F7-6BE0-4DE5-A1CC-96261B6521EF}" type="presParOf" srcId="{D3B1132B-D549-4150-A8F0-949D1D1C2184}" destId="{22CFBA3C-08D8-4E4A-8545-9EE7E2B9C876}" srcOrd="2" destOrd="0" presId="urn:microsoft.com/office/officeart/2005/8/layout/chevron1"/>
    <dgm:cxn modelId="{0D4BF135-774D-474A-AAF3-1B286478AF24}" type="presParOf" srcId="{D3B1132B-D549-4150-A8F0-949D1D1C2184}" destId="{EE187FF1-947F-4D86-9A4F-745F6349A0B3}" srcOrd="3" destOrd="0" presId="urn:microsoft.com/office/officeart/2005/8/layout/chevron1"/>
    <dgm:cxn modelId="{DAA8BD51-EFC7-48BC-B76E-4DBAEB7D0FDB}" type="presParOf" srcId="{D3B1132B-D549-4150-A8F0-949D1D1C2184}" destId="{D83F120B-7A9E-490D-9F0D-5DB50E9D4F8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B24235-C202-4FF1-BD7A-CFF22BA6F9F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N"/>
        </a:p>
      </dgm:t>
    </dgm:pt>
    <dgm:pt modelId="{F76D7814-A876-49CD-8CBD-6A95A684C473}">
      <dgm:prSet phldrT="[Text]"/>
      <dgm:spPr/>
      <dgm:t>
        <a:bodyPr/>
        <a:lstStyle/>
        <a:p>
          <a:r>
            <a:rPr lang="en-IN" dirty="0" smtClean="0"/>
            <a:t>Highest and best Use</a:t>
          </a:r>
          <a:endParaRPr lang="en-IN" dirty="0"/>
        </a:p>
      </dgm:t>
    </dgm:pt>
    <dgm:pt modelId="{0D7F2079-D89B-4DBE-97F3-5DCC5F3BDD00}" type="parTrans" cxnId="{99F76EC5-8213-46B7-A2F5-1F671E3F1D05}">
      <dgm:prSet/>
      <dgm:spPr/>
      <dgm:t>
        <a:bodyPr/>
        <a:lstStyle/>
        <a:p>
          <a:endParaRPr lang="en-IN"/>
        </a:p>
      </dgm:t>
    </dgm:pt>
    <dgm:pt modelId="{5C9CC1FF-7B47-47CD-B07F-094B0E97B475}" type="sibTrans" cxnId="{99F76EC5-8213-46B7-A2F5-1F671E3F1D05}">
      <dgm:prSet/>
      <dgm:spPr/>
      <dgm:t>
        <a:bodyPr/>
        <a:lstStyle/>
        <a:p>
          <a:endParaRPr lang="en-IN"/>
        </a:p>
      </dgm:t>
    </dgm:pt>
    <dgm:pt modelId="{35E43564-B67A-4F0A-88C8-496E93280BB5}">
      <dgm:prSet phldrT="[Text]"/>
      <dgm:spPr/>
      <dgm:t>
        <a:bodyPr/>
        <a:lstStyle/>
        <a:p>
          <a:r>
            <a:rPr lang="en-IN" dirty="0" smtClean="0"/>
            <a:t>Current Use/ Existing use</a:t>
          </a:r>
        </a:p>
      </dgm:t>
    </dgm:pt>
    <dgm:pt modelId="{3E1FFB49-1538-4FC0-B7B4-BCA357E94400}" type="parTrans" cxnId="{082DC159-A307-4345-95AF-0327950265F6}">
      <dgm:prSet/>
      <dgm:spPr/>
      <dgm:t>
        <a:bodyPr/>
        <a:lstStyle/>
        <a:p>
          <a:endParaRPr lang="en-IN"/>
        </a:p>
      </dgm:t>
    </dgm:pt>
    <dgm:pt modelId="{EBFB6922-D1ED-4284-A37A-647038B90A3A}" type="sibTrans" cxnId="{082DC159-A307-4345-95AF-0327950265F6}">
      <dgm:prSet/>
      <dgm:spPr/>
      <dgm:t>
        <a:bodyPr/>
        <a:lstStyle/>
        <a:p>
          <a:endParaRPr lang="en-IN"/>
        </a:p>
      </dgm:t>
    </dgm:pt>
    <dgm:pt modelId="{054C51F9-F9F6-4DDC-BE36-675EE5E4415D}">
      <dgm:prSet phldrT="[Text]"/>
      <dgm:spPr/>
      <dgm:t>
        <a:bodyPr/>
        <a:lstStyle/>
        <a:p>
          <a:r>
            <a:rPr lang="en-IN" dirty="0" smtClean="0"/>
            <a:t>Orderly Liquidation</a:t>
          </a:r>
          <a:endParaRPr lang="en-IN" dirty="0"/>
        </a:p>
      </dgm:t>
    </dgm:pt>
    <dgm:pt modelId="{9AD6D126-A8BE-4C00-8445-78320B35AE1C}" type="parTrans" cxnId="{EB249573-CF9B-43D9-82CD-4057683899D8}">
      <dgm:prSet/>
      <dgm:spPr/>
      <dgm:t>
        <a:bodyPr/>
        <a:lstStyle/>
        <a:p>
          <a:endParaRPr lang="en-IN"/>
        </a:p>
      </dgm:t>
    </dgm:pt>
    <dgm:pt modelId="{BACDB37F-3D20-41D2-A14C-AE52DFEE4219}" type="sibTrans" cxnId="{EB249573-CF9B-43D9-82CD-4057683899D8}">
      <dgm:prSet/>
      <dgm:spPr/>
      <dgm:t>
        <a:bodyPr/>
        <a:lstStyle/>
        <a:p>
          <a:endParaRPr lang="en-IN"/>
        </a:p>
      </dgm:t>
    </dgm:pt>
    <dgm:pt modelId="{9748D61E-CA5E-4A71-A2A1-6B55303D70BB}">
      <dgm:prSet phldrT="[Text]"/>
      <dgm:spPr/>
      <dgm:t>
        <a:bodyPr/>
        <a:lstStyle/>
        <a:p>
          <a:r>
            <a:rPr lang="en-IN" dirty="0" smtClean="0"/>
            <a:t>Forced Sale</a:t>
          </a:r>
          <a:endParaRPr lang="en-IN" dirty="0"/>
        </a:p>
      </dgm:t>
    </dgm:pt>
    <dgm:pt modelId="{94D272D5-E0F7-4389-8AEF-BC5C467594DA}" type="parTrans" cxnId="{E927671A-6811-4DE4-9BA3-6D499F86A94B}">
      <dgm:prSet/>
      <dgm:spPr/>
      <dgm:t>
        <a:bodyPr/>
        <a:lstStyle/>
        <a:p>
          <a:endParaRPr lang="en-IN"/>
        </a:p>
      </dgm:t>
    </dgm:pt>
    <dgm:pt modelId="{70DE15B0-1112-4D1F-9298-5EE73A2DB6A8}" type="sibTrans" cxnId="{E927671A-6811-4DE4-9BA3-6D499F86A94B}">
      <dgm:prSet/>
      <dgm:spPr/>
      <dgm:t>
        <a:bodyPr/>
        <a:lstStyle/>
        <a:p>
          <a:endParaRPr lang="en-IN"/>
        </a:p>
      </dgm:t>
    </dgm:pt>
    <dgm:pt modelId="{AA21299E-ED88-4CAE-AD46-EFB46A6914E4}" type="pres">
      <dgm:prSet presAssocID="{0EB24235-C202-4FF1-BD7A-CFF22BA6F9F0}" presName="linear" presStyleCnt="0">
        <dgm:presLayoutVars>
          <dgm:dir/>
          <dgm:animLvl val="lvl"/>
          <dgm:resizeHandles val="exact"/>
        </dgm:presLayoutVars>
      </dgm:prSet>
      <dgm:spPr/>
      <dgm:t>
        <a:bodyPr/>
        <a:lstStyle/>
        <a:p>
          <a:endParaRPr lang="en-IN"/>
        </a:p>
      </dgm:t>
    </dgm:pt>
    <dgm:pt modelId="{148DD4AF-2A34-4BDA-A7AB-F8D6E910A719}" type="pres">
      <dgm:prSet presAssocID="{F76D7814-A876-49CD-8CBD-6A95A684C473}" presName="parentLin" presStyleCnt="0"/>
      <dgm:spPr/>
    </dgm:pt>
    <dgm:pt modelId="{AAE19A77-A96E-4853-9F42-CDADE314F449}" type="pres">
      <dgm:prSet presAssocID="{F76D7814-A876-49CD-8CBD-6A95A684C473}" presName="parentLeftMargin" presStyleLbl="node1" presStyleIdx="0" presStyleCnt="4"/>
      <dgm:spPr/>
      <dgm:t>
        <a:bodyPr/>
        <a:lstStyle/>
        <a:p>
          <a:endParaRPr lang="en-IN"/>
        </a:p>
      </dgm:t>
    </dgm:pt>
    <dgm:pt modelId="{2195998C-2EC1-4EA9-B529-A18EDF4AB746}" type="pres">
      <dgm:prSet presAssocID="{F76D7814-A876-49CD-8CBD-6A95A684C473}" presName="parentText" presStyleLbl="node1" presStyleIdx="0" presStyleCnt="4">
        <dgm:presLayoutVars>
          <dgm:chMax val="0"/>
          <dgm:bulletEnabled val="1"/>
        </dgm:presLayoutVars>
      </dgm:prSet>
      <dgm:spPr/>
      <dgm:t>
        <a:bodyPr/>
        <a:lstStyle/>
        <a:p>
          <a:endParaRPr lang="en-IN"/>
        </a:p>
      </dgm:t>
    </dgm:pt>
    <dgm:pt modelId="{78CE4E8E-D911-492A-A716-875849E802D1}" type="pres">
      <dgm:prSet presAssocID="{F76D7814-A876-49CD-8CBD-6A95A684C473}" presName="negativeSpace" presStyleCnt="0"/>
      <dgm:spPr/>
    </dgm:pt>
    <dgm:pt modelId="{5E6892B9-EED0-4925-A5F0-33FD04EFC03C}" type="pres">
      <dgm:prSet presAssocID="{F76D7814-A876-49CD-8CBD-6A95A684C473}" presName="childText" presStyleLbl="conFgAcc1" presStyleIdx="0" presStyleCnt="4">
        <dgm:presLayoutVars>
          <dgm:bulletEnabled val="1"/>
        </dgm:presLayoutVars>
      </dgm:prSet>
      <dgm:spPr/>
    </dgm:pt>
    <dgm:pt modelId="{2B7138FA-59DB-4309-8BD2-951C149379A0}" type="pres">
      <dgm:prSet presAssocID="{5C9CC1FF-7B47-47CD-B07F-094B0E97B475}" presName="spaceBetweenRectangles" presStyleCnt="0"/>
      <dgm:spPr/>
    </dgm:pt>
    <dgm:pt modelId="{36DA3BD5-5FE7-40EB-A6A0-3AB001AC90BE}" type="pres">
      <dgm:prSet presAssocID="{35E43564-B67A-4F0A-88C8-496E93280BB5}" presName="parentLin" presStyleCnt="0"/>
      <dgm:spPr/>
    </dgm:pt>
    <dgm:pt modelId="{5CB552BC-CD0E-4181-9218-2D0582E18C6C}" type="pres">
      <dgm:prSet presAssocID="{35E43564-B67A-4F0A-88C8-496E93280BB5}" presName="parentLeftMargin" presStyleLbl="node1" presStyleIdx="0" presStyleCnt="4"/>
      <dgm:spPr/>
      <dgm:t>
        <a:bodyPr/>
        <a:lstStyle/>
        <a:p>
          <a:endParaRPr lang="en-IN"/>
        </a:p>
      </dgm:t>
    </dgm:pt>
    <dgm:pt modelId="{D0365611-4B2E-48CD-A10C-DAE5F5B018E8}" type="pres">
      <dgm:prSet presAssocID="{35E43564-B67A-4F0A-88C8-496E93280BB5}" presName="parentText" presStyleLbl="node1" presStyleIdx="1" presStyleCnt="4">
        <dgm:presLayoutVars>
          <dgm:chMax val="0"/>
          <dgm:bulletEnabled val="1"/>
        </dgm:presLayoutVars>
      </dgm:prSet>
      <dgm:spPr/>
      <dgm:t>
        <a:bodyPr/>
        <a:lstStyle/>
        <a:p>
          <a:endParaRPr lang="en-IN"/>
        </a:p>
      </dgm:t>
    </dgm:pt>
    <dgm:pt modelId="{5C198ACC-8484-4517-89F6-37E0F8E3C1EB}" type="pres">
      <dgm:prSet presAssocID="{35E43564-B67A-4F0A-88C8-496E93280BB5}" presName="negativeSpace" presStyleCnt="0"/>
      <dgm:spPr/>
    </dgm:pt>
    <dgm:pt modelId="{2D8BB8CD-73C5-4508-874A-21B681BC5AA9}" type="pres">
      <dgm:prSet presAssocID="{35E43564-B67A-4F0A-88C8-496E93280BB5}" presName="childText" presStyleLbl="conFgAcc1" presStyleIdx="1" presStyleCnt="4">
        <dgm:presLayoutVars>
          <dgm:bulletEnabled val="1"/>
        </dgm:presLayoutVars>
      </dgm:prSet>
      <dgm:spPr/>
    </dgm:pt>
    <dgm:pt modelId="{5D71F74E-BB62-4F6E-99FA-AA519FA214B7}" type="pres">
      <dgm:prSet presAssocID="{EBFB6922-D1ED-4284-A37A-647038B90A3A}" presName="spaceBetweenRectangles" presStyleCnt="0"/>
      <dgm:spPr/>
    </dgm:pt>
    <dgm:pt modelId="{F96CD4A2-D280-45CC-99D2-C7E77AECA784}" type="pres">
      <dgm:prSet presAssocID="{054C51F9-F9F6-4DDC-BE36-675EE5E4415D}" presName="parentLin" presStyleCnt="0"/>
      <dgm:spPr/>
    </dgm:pt>
    <dgm:pt modelId="{0DA7CBE1-1199-4EB6-838A-4B01ABA4A18D}" type="pres">
      <dgm:prSet presAssocID="{054C51F9-F9F6-4DDC-BE36-675EE5E4415D}" presName="parentLeftMargin" presStyleLbl="node1" presStyleIdx="1" presStyleCnt="4"/>
      <dgm:spPr/>
      <dgm:t>
        <a:bodyPr/>
        <a:lstStyle/>
        <a:p>
          <a:endParaRPr lang="en-IN"/>
        </a:p>
      </dgm:t>
    </dgm:pt>
    <dgm:pt modelId="{2EA3BED7-430A-41FE-B07C-079719841C27}" type="pres">
      <dgm:prSet presAssocID="{054C51F9-F9F6-4DDC-BE36-675EE5E4415D}" presName="parentText" presStyleLbl="node1" presStyleIdx="2" presStyleCnt="4">
        <dgm:presLayoutVars>
          <dgm:chMax val="0"/>
          <dgm:bulletEnabled val="1"/>
        </dgm:presLayoutVars>
      </dgm:prSet>
      <dgm:spPr/>
      <dgm:t>
        <a:bodyPr/>
        <a:lstStyle/>
        <a:p>
          <a:endParaRPr lang="en-IN"/>
        </a:p>
      </dgm:t>
    </dgm:pt>
    <dgm:pt modelId="{D184886F-0130-4B41-AA9C-3223560B94E0}" type="pres">
      <dgm:prSet presAssocID="{054C51F9-F9F6-4DDC-BE36-675EE5E4415D}" presName="negativeSpace" presStyleCnt="0"/>
      <dgm:spPr/>
    </dgm:pt>
    <dgm:pt modelId="{8F18F4A2-D4B4-4DE4-8962-A3AE266C0E98}" type="pres">
      <dgm:prSet presAssocID="{054C51F9-F9F6-4DDC-BE36-675EE5E4415D}" presName="childText" presStyleLbl="conFgAcc1" presStyleIdx="2" presStyleCnt="4">
        <dgm:presLayoutVars>
          <dgm:bulletEnabled val="1"/>
        </dgm:presLayoutVars>
      </dgm:prSet>
      <dgm:spPr/>
    </dgm:pt>
    <dgm:pt modelId="{8C4E52FA-3FC7-4004-A664-544CE8B1C610}" type="pres">
      <dgm:prSet presAssocID="{BACDB37F-3D20-41D2-A14C-AE52DFEE4219}" presName="spaceBetweenRectangles" presStyleCnt="0"/>
      <dgm:spPr/>
    </dgm:pt>
    <dgm:pt modelId="{25B43338-6CFC-426C-9543-200D59835444}" type="pres">
      <dgm:prSet presAssocID="{9748D61E-CA5E-4A71-A2A1-6B55303D70BB}" presName="parentLin" presStyleCnt="0"/>
      <dgm:spPr/>
    </dgm:pt>
    <dgm:pt modelId="{691E6212-C898-448B-AAE1-61243065C60F}" type="pres">
      <dgm:prSet presAssocID="{9748D61E-CA5E-4A71-A2A1-6B55303D70BB}" presName="parentLeftMargin" presStyleLbl="node1" presStyleIdx="2" presStyleCnt="4"/>
      <dgm:spPr/>
      <dgm:t>
        <a:bodyPr/>
        <a:lstStyle/>
        <a:p>
          <a:endParaRPr lang="en-IN"/>
        </a:p>
      </dgm:t>
    </dgm:pt>
    <dgm:pt modelId="{A61E71DD-CEB3-4A6D-8049-86A4A67B1DF7}" type="pres">
      <dgm:prSet presAssocID="{9748D61E-CA5E-4A71-A2A1-6B55303D70BB}" presName="parentText" presStyleLbl="node1" presStyleIdx="3" presStyleCnt="4">
        <dgm:presLayoutVars>
          <dgm:chMax val="0"/>
          <dgm:bulletEnabled val="1"/>
        </dgm:presLayoutVars>
      </dgm:prSet>
      <dgm:spPr/>
      <dgm:t>
        <a:bodyPr/>
        <a:lstStyle/>
        <a:p>
          <a:endParaRPr lang="en-IN"/>
        </a:p>
      </dgm:t>
    </dgm:pt>
    <dgm:pt modelId="{832912AB-09EE-49FB-99A5-B27D12ABE614}" type="pres">
      <dgm:prSet presAssocID="{9748D61E-CA5E-4A71-A2A1-6B55303D70BB}" presName="negativeSpace" presStyleCnt="0"/>
      <dgm:spPr/>
    </dgm:pt>
    <dgm:pt modelId="{143AC6AA-1499-4451-B838-688F06CB3516}" type="pres">
      <dgm:prSet presAssocID="{9748D61E-CA5E-4A71-A2A1-6B55303D70BB}" presName="childText" presStyleLbl="conFgAcc1" presStyleIdx="3" presStyleCnt="4">
        <dgm:presLayoutVars>
          <dgm:bulletEnabled val="1"/>
        </dgm:presLayoutVars>
      </dgm:prSet>
      <dgm:spPr/>
    </dgm:pt>
  </dgm:ptLst>
  <dgm:cxnLst>
    <dgm:cxn modelId="{E927671A-6811-4DE4-9BA3-6D499F86A94B}" srcId="{0EB24235-C202-4FF1-BD7A-CFF22BA6F9F0}" destId="{9748D61E-CA5E-4A71-A2A1-6B55303D70BB}" srcOrd="3" destOrd="0" parTransId="{94D272D5-E0F7-4389-8AEF-BC5C467594DA}" sibTransId="{70DE15B0-1112-4D1F-9298-5EE73A2DB6A8}"/>
    <dgm:cxn modelId="{F03255E0-8A2F-4F0D-882F-886F73A8012B}" type="presOf" srcId="{F76D7814-A876-49CD-8CBD-6A95A684C473}" destId="{2195998C-2EC1-4EA9-B529-A18EDF4AB746}" srcOrd="1" destOrd="0" presId="urn:microsoft.com/office/officeart/2005/8/layout/list1"/>
    <dgm:cxn modelId="{4CFCC284-8313-4D56-AE28-A7BB1DD043CB}" type="presOf" srcId="{35E43564-B67A-4F0A-88C8-496E93280BB5}" destId="{D0365611-4B2E-48CD-A10C-DAE5F5B018E8}" srcOrd="1" destOrd="0" presId="urn:microsoft.com/office/officeart/2005/8/layout/list1"/>
    <dgm:cxn modelId="{EB249573-CF9B-43D9-82CD-4057683899D8}" srcId="{0EB24235-C202-4FF1-BD7A-CFF22BA6F9F0}" destId="{054C51F9-F9F6-4DDC-BE36-675EE5E4415D}" srcOrd="2" destOrd="0" parTransId="{9AD6D126-A8BE-4C00-8445-78320B35AE1C}" sibTransId="{BACDB37F-3D20-41D2-A14C-AE52DFEE4219}"/>
    <dgm:cxn modelId="{75AB2E6E-B92B-46A9-8D33-F099B12ADDDA}" type="presOf" srcId="{35E43564-B67A-4F0A-88C8-496E93280BB5}" destId="{5CB552BC-CD0E-4181-9218-2D0582E18C6C}" srcOrd="0" destOrd="0" presId="urn:microsoft.com/office/officeart/2005/8/layout/list1"/>
    <dgm:cxn modelId="{AC17943C-EF6A-4F19-A838-29AD03A14780}" type="presOf" srcId="{9748D61E-CA5E-4A71-A2A1-6B55303D70BB}" destId="{A61E71DD-CEB3-4A6D-8049-86A4A67B1DF7}" srcOrd="1" destOrd="0" presId="urn:microsoft.com/office/officeart/2005/8/layout/list1"/>
    <dgm:cxn modelId="{861DD77F-D113-4059-B0CE-303E9A36BD8D}" type="presOf" srcId="{9748D61E-CA5E-4A71-A2A1-6B55303D70BB}" destId="{691E6212-C898-448B-AAE1-61243065C60F}" srcOrd="0" destOrd="0" presId="urn:microsoft.com/office/officeart/2005/8/layout/list1"/>
    <dgm:cxn modelId="{0AD3F1B4-585B-455F-889E-837DCFA5C04C}" type="presOf" srcId="{F76D7814-A876-49CD-8CBD-6A95A684C473}" destId="{AAE19A77-A96E-4853-9F42-CDADE314F449}" srcOrd="0" destOrd="0" presId="urn:microsoft.com/office/officeart/2005/8/layout/list1"/>
    <dgm:cxn modelId="{082DC159-A307-4345-95AF-0327950265F6}" srcId="{0EB24235-C202-4FF1-BD7A-CFF22BA6F9F0}" destId="{35E43564-B67A-4F0A-88C8-496E93280BB5}" srcOrd="1" destOrd="0" parTransId="{3E1FFB49-1538-4FC0-B7B4-BCA357E94400}" sibTransId="{EBFB6922-D1ED-4284-A37A-647038B90A3A}"/>
    <dgm:cxn modelId="{D41D05FB-EA6D-497B-BF34-A46840BB83E9}" type="presOf" srcId="{0EB24235-C202-4FF1-BD7A-CFF22BA6F9F0}" destId="{AA21299E-ED88-4CAE-AD46-EFB46A6914E4}" srcOrd="0" destOrd="0" presId="urn:microsoft.com/office/officeart/2005/8/layout/list1"/>
    <dgm:cxn modelId="{DE141812-E7A3-4FCF-BA4F-5A507E47EA25}" type="presOf" srcId="{054C51F9-F9F6-4DDC-BE36-675EE5E4415D}" destId="{2EA3BED7-430A-41FE-B07C-079719841C27}" srcOrd="1" destOrd="0" presId="urn:microsoft.com/office/officeart/2005/8/layout/list1"/>
    <dgm:cxn modelId="{EBEB6EFF-A383-42E3-9769-122381EDFFEA}" type="presOf" srcId="{054C51F9-F9F6-4DDC-BE36-675EE5E4415D}" destId="{0DA7CBE1-1199-4EB6-838A-4B01ABA4A18D}" srcOrd="0" destOrd="0" presId="urn:microsoft.com/office/officeart/2005/8/layout/list1"/>
    <dgm:cxn modelId="{99F76EC5-8213-46B7-A2F5-1F671E3F1D05}" srcId="{0EB24235-C202-4FF1-BD7A-CFF22BA6F9F0}" destId="{F76D7814-A876-49CD-8CBD-6A95A684C473}" srcOrd="0" destOrd="0" parTransId="{0D7F2079-D89B-4DBE-97F3-5DCC5F3BDD00}" sibTransId="{5C9CC1FF-7B47-47CD-B07F-094B0E97B475}"/>
    <dgm:cxn modelId="{7873BDE7-C083-45DF-9FA1-921D99507ECF}" type="presParOf" srcId="{AA21299E-ED88-4CAE-AD46-EFB46A6914E4}" destId="{148DD4AF-2A34-4BDA-A7AB-F8D6E910A719}" srcOrd="0" destOrd="0" presId="urn:microsoft.com/office/officeart/2005/8/layout/list1"/>
    <dgm:cxn modelId="{D1F3CF74-EC46-4338-9D0D-B06551BD7267}" type="presParOf" srcId="{148DD4AF-2A34-4BDA-A7AB-F8D6E910A719}" destId="{AAE19A77-A96E-4853-9F42-CDADE314F449}" srcOrd="0" destOrd="0" presId="urn:microsoft.com/office/officeart/2005/8/layout/list1"/>
    <dgm:cxn modelId="{B7E4389F-F67C-4059-9C0C-B2D208D79DCF}" type="presParOf" srcId="{148DD4AF-2A34-4BDA-A7AB-F8D6E910A719}" destId="{2195998C-2EC1-4EA9-B529-A18EDF4AB746}" srcOrd="1" destOrd="0" presId="urn:microsoft.com/office/officeart/2005/8/layout/list1"/>
    <dgm:cxn modelId="{A2FB529F-E6EF-416F-9607-3804653335F2}" type="presParOf" srcId="{AA21299E-ED88-4CAE-AD46-EFB46A6914E4}" destId="{78CE4E8E-D911-492A-A716-875849E802D1}" srcOrd="1" destOrd="0" presId="urn:microsoft.com/office/officeart/2005/8/layout/list1"/>
    <dgm:cxn modelId="{AF069279-45FB-4B6B-919D-E5B27FE94AA0}" type="presParOf" srcId="{AA21299E-ED88-4CAE-AD46-EFB46A6914E4}" destId="{5E6892B9-EED0-4925-A5F0-33FD04EFC03C}" srcOrd="2" destOrd="0" presId="urn:microsoft.com/office/officeart/2005/8/layout/list1"/>
    <dgm:cxn modelId="{FB2FBAA9-E47C-4DB3-BDAF-E3BAEE31CD4A}" type="presParOf" srcId="{AA21299E-ED88-4CAE-AD46-EFB46A6914E4}" destId="{2B7138FA-59DB-4309-8BD2-951C149379A0}" srcOrd="3" destOrd="0" presId="urn:microsoft.com/office/officeart/2005/8/layout/list1"/>
    <dgm:cxn modelId="{FE2B1E37-B46C-4332-AFAD-8CC97C766B36}" type="presParOf" srcId="{AA21299E-ED88-4CAE-AD46-EFB46A6914E4}" destId="{36DA3BD5-5FE7-40EB-A6A0-3AB001AC90BE}" srcOrd="4" destOrd="0" presId="urn:microsoft.com/office/officeart/2005/8/layout/list1"/>
    <dgm:cxn modelId="{E6E22705-E5DC-4284-9A8D-CD7232C7D942}" type="presParOf" srcId="{36DA3BD5-5FE7-40EB-A6A0-3AB001AC90BE}" destId="{5CB552BC-CD0E-4181-9218-2D0582E18C6C}" srcOrd="0" destOrd="0" presId="urn:microsoft.com/office/officeart/2005/8/layout/list1"/>
    <dgm:cxn modelId="{B6F308D4-113D-4FA8-8CFD-1387D06B7F9B}" type="presParOf" srcId="{36DA3BD5-5FE7-40EB-A6A0-3AB001AC90BE}" destId="{D0365611-4B2E-48CD-A10C-DAE5F5B018E8}" srcOrd="1" destOrd="0" presId="urn:microsoft.com/office/officeart/2005/8/layout/list1"/>
    <dgm:cxn modelId="{340054BB-4406-4C02-8775-FEEB8E6A4A30}" type="presParOf" srcId="{AA21299E-ED88-4CAE-AD46-EFB46A6914E4}" destId="{5C198ACC-8484-4517-89F6-37E0F8E3C1EB}" srcOrd="5" destOrd="0" presId="urn:microsoft.com/office/officeart/2005/8/layout/list1"/>
    <dgm:cxn modelId="{B3D936E4-5E2E-4779-8986-83E5FF0C10AE}" type="presParOf" srcId="{AA21299E-ED88-4CAE-AD46-EFB46A6914E4}" destId="{2D8BB8CD-73C5-4508-874A-21B681BC5AA9}" srcOrd="6" destOrd="0" presId="urn:microsoft.com/office/officeart/2005/8/layout/list1"/>
    <dgm:cxn modelId="{01EB72FF-EFB5-4600-9689-F75CA2041E5E}" type="presParOf" srcId="{AA21299E-ED88-4CAE-AD46-EFB46A6914E4}" destId="{5D71F74E-BB62-4F6E-99FA-AA519FA214B7}" srcOrd="7" destOrd="0" presId="urn:microsoft.com/office/officeart/2005/8/layout/list1"/>
    <dgm:cxn modelId="{17558254-ADD9-4EEE-8FCF-225AC0A6EDCE}" type="presParOf" srcId="{AA21299E-ED88-4CAE-AD46-EFB46A6914E4}" destId="{F96CD4A2-D280-45CC-99D2-C7E77AECA784}" srcOrd="8" destOrd="0" presId="urn:microsoft.com/office/officeart/2005/8/layout/list1"/>
    <dgm:cxn modelId="{49B3194D-32BC-41C8-9579-8D678C685333}" type="presParOf" srcId="{F96CD4A2-D280-45CC-99D2-C7E77AECA784}" destId="{0DA7CBE1-1199-4EB6-838A-4B01ABA4A18D}" srcOrd="0" destOrd="0" presId="urn:microsoft.com/office/officeart/2005/8/layout/list1"/>
    <dgm:cxn modelId="{F1D8151F-94B5-44BA-964C-57CC53FBA558}" type="presParOf" srcId="{F96CD4A2-D280-45CC-99D2-C7E77AECA784}" destId="{2EA3BED7-430A-41FE-B07C-079719841C27}" srcOrd="1" destOrd="0" presId="urn:microsoft.com/office/officeart/2005/8/layout/list1"/>
    <dgm:cxn modelId="{C7764A8E-20F0-45ED-9D33-0A0F0F28FFC0}" type="presParOf" srcId="{AA21299E-ED88-4CAE-AD46-EFB46A6914E4}" destId="{D184886F-0130-4B41-AA9C-3223560B94E0}" srcOrd="9" destOrd="0" presId="urn:microsoft.com/office/officeart/2005/8/layout/list1"/>
    <dgm:cxn modelId="{1C374127-0387-4644-B73D-B9748ED673C3}" type="presParOf" srcId="{AA21299E-ED88-4CAE-AD46-EFB46A6914E4}" destId="{8F18F4A2-D4B4-4DE4-8962-A3AE266C0E98}" srcOrd="10" destOrd="0" presId="urn:microsoft.com/office/officeart/2005/8/layout/list1"/>
    <dgm:cxn modelId="{56E3D009-71E9-4794-91F4-466D262486D6}" type="presParOf" srcId="{AA21299E-ED88-4CAE-AD46-EFB46A6914E4}" destId="{8C4E52FA-3FC7-4004-A664-544CE8B1C610}" srcOrd="11" destOrd="0" presId="urn:microsoft.com/office/officeart/2005/8/layout/list1"/>
    <dgm:cxn modelId="{03D07A73-A5A1-443E-B16E-41358B6D3398}" type="presParOf" srcId="{AA21299E-ED88-4CAE-AD46-EFB46A6914E4}" destId="{25B43338-6CFC-426C-9543-200D59835444}" srcOrd="12" destOrd="0" presId="urn:microsoft.com/office/officeart/2005/8/layout/list1"/>
    <dgm:cxn modelId="{F4051BDE-7D77-4F75-826E-51D5B761813B}" type="presParOf" srcId="{25B43338-6CFC-426C-9543-200D59835444}" destId="{691E6212-C898-448B-AAE1-61243065C60F}" srcOrd="0" destOrd="0" presId="urn:microsoft.com/office/officeart/2005/8/layout/list1"/>
    <dgm:cxn modelId="{1B96178F-D4B0-4E22-9301-280F5FE709C4}" type="presParOf" srcId="{25B43338-6CFC-426C-9543-200D59835444}" destId="{A61E71DD-CEB3-4A6D-8049-86A4A67B1DF7}" srcOrd="1" destOrd="0" presId="urn:microsoft.com/office/officeart/2005/8/layout/list1"/>
    <dgm:cxn modelId="{2718F4D5-499E-4FD4-B54C-01EE97515712}" type="presParOf" srcId="{AA21299E-ED88-4CAE-AD46-EFB46A6914E4}" destId="{832912AB-09EE-49FB-99A5-B27D12ABE614}" srcOrd="13" destOrd="0" presId="urn:microsoft.com/office/officeart/2005/8/layout/list1"/>
    <dgm:cxn modelId="{34D6E953-7AA8-49FF-B96A-55E90F579D8E}" type="presParOf" srcId="{AA21299E-ED88-4CAE-AD46-EFB46A6914E4}" destId="{143AC6AA-1499-4451-B838-688F06CB351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F6CBD0-A243-4BF4-8F20-0A938E0221E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E82A42A2-2B49-4FE7-9E80-C4D2F9E1126A}">
      <dgm:prSet phldrT="[Text]"/>
      <dgm:spPr/>
      <dgm:t>
        <a:bodyPr/>
        <a:lstStyle/>
        <a:p>
          <a:r>
            <a:rPr lang="en-IN" dirty="0" smtClean="0"/>
            <a:t>Appropriate basis of value</a:t>
          </a:r>
          <a:endParaRPr lang="en-IN" dirty="0"/>
        </a:p>
      </dgm:t>
    </dgm:pt>
    <dgm:pt modelId="{ADD4BC58-1F75-4849-8768-FAB1EE0773D8}" type="parTrans" cxnId="{C094BE49-745A-4198-BD54-521D369B889D}">
      <dgm:prSet/>
      <dgm:spPr/>
      <dgm:t>
        <a:bodyPr/>
        <a:lstStyle/>
        <a:p>
          <a:endParaRPr lang="en-IN"/>
        </a:p>
      </dgm:t>
    </dgm:pt>
    <dgm:pt modelId="{4BE59B91-71A2-4C33-8DE2-C7E6FCBE5D9A}" type="sibTrans" cxnId="{C094BE49-745A-4198-BD54-521D369B889D}">
      <dgm:prSet/>
      <dgm:spPr/>
      <dgm:t>
        <a:bodyPr/>
        <a:lstStyle/>
        <a:p>
          <a:endParaRPr lang="en-IN"/>
        </a:p>
      </dgm:t>
    </dgm:pt>
    <dgm:pt modelId="{A19C1D56-E5A9-4CB6-B659-8959546AA06A}">
      <dgm:prSet phldrT="[Text]"/>
      <dgm:spPr/>
      <dgm:t>
        <a:bodyPr/>
        <a:lstStyle/>
        <a:p>
          <a:r>
            <a:rPr lang="en-IN" dirty="0" smtClean="0"/>
            <a:t>Respective Strength &amp; weakness of each approaches &amp; method</a:t>
          </a:r>
          <a:endParaRPr lang="en-IN" dirty="0"/>
        </a:p>
      </dgm:t>
    </dgm:pt>
    <dgm:pt modelId="{BF8CE1DE-4F7D-4265-8D3A-B28ACCB2437C}" type="parTrans" cxnId="{1C3A67CA-D876-4784-9335-F7490D652059}">
      <dgm:prSet/>
      <dgm:spPr/>
      <dgm:t>
        <a:bodyPr/>
        <a:lstStyle/>
        <a:p>
          <a:endParaRPr lang="en-IN"/>
        </a:p>
      </dgm:t>
    </dgm:pt>
    <dgm:pt modelId="{DA5825EE-4393-4270-A86C-B994A184DCEA}" type="sibTrans" cxnId="{1C3A67CA-D876-4784-9335-F7490D652059}">
      <dgm:prSet/>
      <dgm:spPr/>
      <dgm:t>
        <a:bodyPr/>
        <a:lstStyle/>
        <a:p>
          <a:endParaRPr lang="en-IN"/>
        </a:p>
      </dgm:t>
    </dgm:pt>
    <dgm:pt modelId="{3CD643B5-5A47-458C-9CC8-77DCC4DE955F}">
      <dgm:prSet phldrT="[Text]"/>
      <dgm:spPr/>
      <dgm:t>
        <a:bodyPr/>
        <a:lstStyle/>
        <a:p>
          <a:r>
            <a:rPr lang="en-IN" dirty="0" smtClean="0"/>
            <a:t>Appropriateness of each method</a:t>
          </a:r>
          <a:endParaRPr lang="en-IN" dirty="0"/>
        </a:p>
      </dgm:t>
    </dgm:pt>
    <dgm:pt modelId="{80C2F37E-DFA7-442C-BBCA-25CAFB6BE44D}" type="parTrans" cxnId="{3AD212EB-D04A-41D3-8239-8647351BCB02}">
      <dgm:prSet/>
      <dgm:spPr/>
      <dgm:t>
        <a:bodyPr/>
        <a:lstStyle/>
        <a:p>
          <a:endParaRPr lang="en-IN"/>
        </a:p>
      </dgm:t>
    </dgm:pt>
    <dgm:pt modelId="{12AD8FB9-44D4-4234-AB78-3C7B547F3B19}" type="sibTrans" cxnId="{3AD212EB-D04A-41D3-8239-8647351BCB02}">
      <dgm:prSet/>
      <dgm:spPr/>
      <dgm:t>
        <a:bodyPr/>
        <a:lstStyle/>
        <a:p>
          <a:endParaRPr lang="en-IN"/>
        </a:p>
      </dgm:t>
    </dgm:pt>
    <dgm:pt modelId="{DC72DA27-0158-47CB-9522-E57CED949736}">
      <dgm:prSet phldrT="[Text]"/>
      <dgm:spPr/>
      <dgm:t>
        <a:bodyPr/>
        <a:lstStyle/>
        <a:p>
          <a:r>
            <a:rPr lang="en-IN" dirty="0" smtClean="0"/>
            <a:t>Availability of reliable information</a:t>
          </a:r>
          <a:endParaRPr lang="en-IN" dirty="0"/>
        </a:p>
      </dgm:t>
    </dgm:pt>
    <dgm:pt modelId="{44128AC7-C4B6-41C6-9B9D-61CEF98F123B}" type="parTrans" cxnId="{E88BA96F-88E4-40C4-9825-E50260888C90}">
      <dgm:prSet/>
      <dgm:spPr/>
      <dgm:t>
        <a:bodyPr/>
        <a:lstStyle/>
        <a:p>
          <a:endParaRPr lang="en-IN"/>
        </a:p>
      </dgm:t>
    </dgm:pt>
    <dgm:pt modelId="{1FA6235D-0EC1-4197-A5E6-5DB788218E95}" type="sibTrans" cxnId="{E88BA96F-88E4-40C4-9825-E50260888C90}">
      <dgm:prSet/>
      <dgm:spPr/>
      <dgm:t>
        <a:bodyPr/>
        <a:lstStyle/>
        <a:p>
          <a:endParaRPr lang="en-IN"/>
        </a:p>
      </dgm:t>
    </dgm:pt>
    <dgm:pt modelId="{5531BE5E-35CB-4337-BBF0-5CA265212177}" type="pres">
      <dgm:prSet presAssocID="{1BF6CBD0-A243-4BF4-8F20-0A938E0221EA}" presName="matrix" presStyleCnt="0">
        <dgm:presLayoutVars>
          <dgm:chMax val="1"/>
          <dgm:dir/>
          <dgm:resizeHandles val="exact"/>
        </dgm:presLayoutVars>
      </dgm:prSet>
      <dgm:spPr/>
      <dgm:t>
        <a:bodyPr/>
        <a:lstStyle/>
        <a:p>
          <a:endParaRPr lang="en-IN"/>
        </a:p>
      </dgm:t>
    </dgm:pt>
    <dgm:pt modelId="{6BCF6BA7-2E33-4F6C-80E1-D5FB1157411B}" type="pres">
      <dgm:prSet presAssocID="{1BF6CBD0-A243-4BF4-8F20-0A938E0221EA}" presName="diamond" presStyleLbl="bgShp" presStyleIdx="0" presStyleCnt="1"/>
      <dgm:spPr/>
    </dgm:pt>
    <dgm:pt modelId="{13287346-6EC8-48BC-B216-88D82BD6BF14}" type="pres">
      <dgm:prSet presAssocID="{1BF6CBD0-A243-4BF4-8F20-0A938E0221EA}" presName="quad1" presStyleLbl="node1" presStyleIdx="0" presStyleCnt="4">
        <dgm:presLayoutVars>
          <dgm:chMax val="0"/>
          <dgm:chPref val="0"/>
          <dgm:bulletEnabled val="1"/>
        </dgm:presLayoutVars>
      </dgm:prSet>
      <dgm:spPr/>
      <dgm:t>
        <a:bodyPr/>
        <a:lstStyle/>
        <a:p>
          <a:endParaRPr lang="en-IN"/>
        </a:p>
      </dgm:t>
    </dgm:pt>
    <dgm:pt modelId="{33D0F47D-B7E9-4D98-94DA-973585FE5996}" type="pres">
      <dgm:prSet presAssocID="{1BF6CBD0-A243-4BF4-8F20-0A938E0221EA}" presName="quad2" presStyleLbl="node1" presStyleIdx="1" presStyleCnt="4">
        <dgm:presLayoutVars>
          <dgm:chMax val="0"/>
          <dgm:chPref val="0"/>
          <dgm:bulletEnabled val="1"/>
        </dgm:presLayoutVars>
      </dgm:prSet>
      <dgm:spPr/>
      <dgm:t>
        <a:bodyPr/>
        <a:lstStyle/>
        <a:p>
          <a:endParaRPr lang="en-IN"/>
        </a:p>
      </dgm:t>
    </dgm:pt>
    <dgm:pt modelId="{F18141CA-6157-4702-821E-CBA6D2F07748}" type="pres">
      <dgm:prSet presAssocID="{1BF6CBD0-A243-4BF4-8F20-0A938E0221EA}" presName="quad3" presStyleLbl="node1" presStyleIdx="2" presStyleCnt="4">
        <dgm:presLayoutVars>
          <dgm:chMax val="0"/>
          <dgm:chPref val="0"/>
          <dgm:bulletEnabled val="1"/>
        </dgm:presLayoutVars>
      </dgm:prSet>
      <dgm:spPr/>
      <dgm:t>
        <a:bodyPr/>
        <a:lstStyle/>
        <a:p>
          <a:endParaRPr lang="en-IN"/>
        </a:p>
      </dgm:t>
    </dgm:pt>
    <dgm:pt modelId="{D07F0ACD-D7C4-44F6-AC6B-FF0886A31F51}" type="pres">
      <dgm:prSet presAssocID="{1BF6CBD0-A243-4BF4-8F20-0A938E0221EA}" presName="quad4" presStyleLbl="node1" presStyleIdx="3" presStyleCnt="4">
        <dgm:presLayoutVars>
          <dgm:chMax val="0"/>
          <dgm:chPref val="0"/>
          <dgm:bulletEnabled val="1"/>
        </dgm:presLayoutVars>
      </dgm:prSet>
      <dgm:spPr/>
      <dgm:t>
        <a:bodyPr/>
        <a:lstStyle/>
        <a:p>
          <a:endParaRPr lang="en-IN"/>
        </a:p>
      </dgm:t>
    </dgm:pt>
  </dgm:ptLst>
  <dgm:cxnLst>
    <dgm:cxn modelId="{3AD212EB-D04A-41D3-8239-8647351BCB02}" srcId="{1BF6CBD0-A243-4BF4-8F20-0A938E0221EA}" destId="{3CD643B5-5A47-458C-9CC8-77DCC4DE955F}" srcOrd="2" destOrd="0" parTransId="{80C2F37E-DFA7-442C-BBCA-25CAFB6BE44D}" sibTransId="{12AD8FB9-44D4-4234-AB78-3C7B547F3B19}"/>
    <dgm:cxn modelId="{6E9C6C7E-6952-4DBB-9451-1168BCDC28F8}" type="presOf" srcId="{A19C1D56-E5A9-4CB6-B659-8959546AA06A}" destId="{33D0F47D-B7E9-4D98-94DA-973585FE5996}" srcOrd="0" destOrd="0" presId="urn:microsoft.com/office/officeart/2005/8/layout/matrix3"/>
    <dgm:cxn modelId="{D955B208-E89B-4449-81DD-3DD9D668545C}" type="presOf" srcId="{E82A42A2-2B49-4FE7-9E80-C4D2F9E1126A}" destId="{13287346-6EC8-48BC-B216-88D82BD6BF14}" srcOrd="0" destOrd="0" presId="urn:microsoft.com/office/officeart/2005/8/layout/matrix3"/>
    <dgm:cxn modelId="{E88BA96F-88E4-40C4-9825-E50260888C90}" srcId="{1BF6CBD0-A243-4BF4-8F20-0A938E0221EA}" destId="{DC72DA27-0158-47CB-9522-E57CED949736}" srcOrd="3" destOrd="0" parTransId="{44128AC7-C4B6-41C6-9B9D-61CEF98F123B}" sibTransId="{1FA6235D-0EC1-4197-A5E6-5DB788218E95}"/>
    <dgm:cxn modelId="{1C3A67CA-D876-4784-9335-F7490D652059}" srcId="{1BF6CBD0-A243-4BF4-8F20-0A938E0221EA}" destId="{A19C1D56-E5A9-4CB6-B659-8959546AA06A}" srcOrd="1" destOrd="0" parTransId="{BF8CE1DE-4F7D-4265-8D3A-B28ACCB2437C}" sibTransId="{DA5825EE-4393-4270-A86C-B994A184DCEA}"/>
    <dgm:cxn modelId="{F4460367-B940-43A4-A84D-521321C5BF28}" type="presOf" srcId="{3CD643B5-5A47-458C-9CC8-77DCC4DE955F}" destId="{F18141CA-6157-4702-821E-CBA6D2F07748}" srcOrd="0" destOrd="0" presId="urn:microsoft.com/office/officeart/2005/8/layout/matrix3"/>
    <dgm:cxn modelId="{C9088E15-EC13-47B8-81F2-6320E890BEF9}" type="presOf" srcId="{DC72DA27-0158-47CB-9522-E57CED949736}" destId="{D07F0ACD-D7C4-44F6-AC6B-FF0886A31F51}" srcOrd="0" destOrd="0" presId="urn:microsoft.com/office/officeart/2005/8/layout/matrix3"/>
    <dgm:cxn modelId="{C094BE49-745A-4198-BD54-521D369B889D}" srcId="{1BF6CBD0-A243-4BF4-8F20-0A938E0221EA}" destId="{E82A42A2-2B49-4FE7-9E80-C4D2F9E1126A}" srcOrd="0" destOrd="0" parTransId="{ADD4BC58-1F75-4849-8768-FAB1EE0773D8}" sibTransId="{4BE59B91-71A2-4C33-8DE2-C7E6FCBE5D9A}"/>
    <dgm:cxn modelId="{172B427A-1863-40FE-BC0B-53D2DC91BC1D}" type="presOf" srcId="{1BF6CBD0-A243-4BF4-8F20-0A938E0221EA}" destId="{5531BE5E-35CB-4337-BBF0-5CA265212177}" srcOrd="0" destOrd="0" presId="urn:microsoft.com/office/officeart/2005/8/layout/matrix3"/>
    <dgm:cxn modelId="{D4C266F3-F479-4E54-8CAD-6D6E67AEBF41}" type="presParOf" srcId="{5531BE5E-35CB-4337-BBF0-5CA265212177}" destId="{6BCF6BA7-2E33-4F6C-80E1-D5FB1157411B}" srcOrd="0" destOrd="0" presId="urn:microsoft.com/office/officeart/2005/8/layout/matrix3"/>
    <dgm:cxn modelId="{A08C109E-9DE8-4DC5-B724-AD4DC76CA696}" type="presParOf" srcId="{5531BE5E-35CB-4337-BBF0-5CA265212177}" destId="{13287346-6EC8-48BC-B216-88D82BD6BF14}" srcOrd="1" destOrd="0" presId="urn:microsoft.com/office/officeart/2005/8/layout/matrix3"/>
    <dgm:cxn modelId="{E877A2A2-29A8-467C-9393-84E754D5E1F5}" type="presParOf" srcId="{5531BE5E-35CB-4337-BBF0-5CA265212177}" destId="{33D0F47D-B7E9-4D98-94DA-973585FE5996}" srcOrd="2" destOrd="0" presId="urn:microsoft.com/office/officeart/2005/8/layout/matrix3"/>
    <dgm:cxn modelId="{9C8666A4-47FD-44E9-BDF1-9048FD66D4B1}" type="presParOf" srcId="{5531BE5E-35CB-4337-BBF0-5CA265212177}" destId="{F18141CA-6157-4702-821E-CBA6D2F07748}" srcOrd="3" destOrd="0" presId="urn:microsoft.com/office/officeart/2005/8/layout/matrix3"/>
    <dgm:cxn modelId="{DBF35995-CAFE-43A2-85C2-0955B086E34F}" type="presParOf" srcId="{5531BE5E-35CB-4337-BBF0-5CA265212177}" destId="{D07F0ACD-D7C4-44F6-AC6B-FF0886A31F5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6717E-DEBD-4C7F-8CB4-C92A41D0BAB5}" type="datetimeFigureOut">
              <a:rPr lang="en-IN" smtClean="0"/>
              <a:t>21-04-2020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DD824-710E-4BB7-8FEA-9F5F28750AB1}" type="slidenum">
              <a:rPr lang="en-IN" smtClean="0"/>
              <a:t>‹#›</a:t>
            </a:fld>
            <a:endParaRPr lang="en-IN"/>
          </a:p>
        </p:txBody>
      </p:sp>
    </p:spTree>
    <p:extLst>
      <p:ext uri="{BB962C8B-B14F-4D97-AF65-F5344CB8AC3E}">
        <p14:creationId xmlns:p14="http://schemas.microsoft.com/office/powerpoint/2010/main" val="378464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18-04-2020</a:t>
            </a:r>
            <a:endParaRPr lang="en-IN"/>
          </a:p>
        </p:txBody>
      </p:sp>
      <p:sp>
        <p:nvSpPr>
          <p:cNvPr id="5" name="Footer Placeholder 4"/>
          <p:cNvSpPr>
            <a:spLocks noGrp="1"/>
          </p:cNvSpPr>
          <p:nvPr>
            <p:ph type="ftr" sz="quarter" idx="11"/>
          </p:nvPr>
        </p:nvSpPr>
        <p:spPr/>
        <p:txBody>
          <a:bodyPr/>
          <a:lstStyle/>
          <a:p>
            <a:r>
              <a:rPr lang="fi-FI" smtClean="0"/>
              <a:t>CEP CMA RVO on IBC Valuation</a:t>
            </a:r>
            <a:endParaRPr lang="en-IN"/>
          </a:p>
        </p:txBody>
      </p:sp>
      <p:sp>
        <p:nvSpPr>
          <p:cNvPr id="6" name="Slide Number Placeholder 5"/>
          <p:cNvSpPr>
            <a:spLocks noGrp="1"/>
          </p:cNvSpPr>
          <p:nvPr>
            <p:ph type="sldNum" sz="quarter" idx="12"/>
          </p:nvPr>
        </p:nvSpPr>
        <p:spPr/>
        <p:txBody>
          <a:bodyPr/>
          <a:lstStyle/>
          <a:p>
            <a:fld id="{6D10295A-C70F-4E8A-8263-FC7D860D6FB8}" type="slidenum">
              <a:rPr lang="en-IN" smtClean="0"/>
              <a:t>‹#›</a:t>
            </a:fld>
            <a:endParaRPr lang="en-IN"/>
          </a:p>
        </p:txBody>
      </p:sp>
      <p:pic>
        <p:nvPicPr>
          <p:cNvPr id="7" name="Picture 2" descr="Image result for crest capital adviso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2240" y="43087"/>
            <a:ext cx="2362019" cy="79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0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18-04-2020</a:t>
            </a:r>
            <a:endParaRPr lang="en-IN"/>
          </a:p>
        </p:txBody>
      </p:sp>
      <p:sp>
        <p:nvSpPr>
          <p:cNvPr id="5" name="Footer Placeholder 4"/>
          <p:cNvSpPr>
            <a:spLocks noGrp="1"/>
          </p:cNvSpPr>
          <p:nvPr>
            <p:ph type="ftr" sz="quarter" idx="11"/>
          </p:nvPr>
        </p:nvSpPr>
        <p:spPr/>
        <p:txBody>
          <a:bodyPr/>
          <a:lstStyle/>
          <a:p>
            <a:r>
              <a:rPr lang="fi-FI" smtClean="0"/>
              <a:t>CEP CMA RVO on IBC Valuation</a:t>
            </a:r>
            <a:endParaRPr lang="en-IN"/>
          </a:p>
        </p:txBody>
      </p:sp>
      <p:sp>
        <p:nvSpPr>
          <p:cNvPr id="6" name="Slide Number Placeholder 5"/>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272924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18-04-2020</a:t>
            </a:r>
            <a:endParaRPr lang="en-IN"/>
          </a:p>
        </p:txBody>
      </p:sp>
      <p:sp>
        <p:nvSpPr>
          <p:cNvPr id="5" name="Footer Placeholder 4"/>
          <p:cNvSpPr>
            <a:spLocks noGrp="1"/>
          </p:cNvSpPr>
          <p:nvPr>
            <p:ph type="ftr" sz="quarter" idx="11"/>
          </p:nvPr>
        </p:nvSpPr>
        <p:spPr/>
        <p:txBody>
          <a:bodyPr/>
          <a:lstStyle/>
          <a:p>
            <a:r>
              <a:rPr lang="fi-FI" smtClean="0"/>
              <a:t>CEP CMA RVO on IBC Valuation</a:t>
            </a:r>
            <a:endParaRPr lang="en-IN"/>
          </a:p>
        </p:txBody>
      </p:sp>
      <p:sp>
        <p:nvSpPr>
          <p:cNvPr id="6" name="Slide Number Placeholder 5"/>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183010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18-04-2020</a:t>
            </a:r>
            <a:endParaRPr lang="en-IN"/>
          </a:p>
        </p:txBody>
      </p:sp>
      <p:sp>
        <p:nvSpPr>
          <p:cNvPr id="5" name="Footer Placeholder 4"/>
          <p:cNvSpPr>
            <a:spLocks noGrp="1"/>
          </p:cNvSpPr>
          <p:nvPr>
            <p:ph type="ftr" sz="quarter" idx="11"/>
          </p:nvPr>
        </p:nvSpPr>
        <p:spPr/>
        <p:txBody>
          <a:bodyPr/>
          <a:lstStyle/>
          <a:p>
            <a:r>
              <a:rPr lang="fi-FI" smtClean="0"/>
              <a:t>CEP CMA RVO on IBC Valuation</a:t>
            </a:r>
            <a:endParaRPr lang="en-IN" dirty="0"/>
          </a:p>
        </p:txBody>
      </p:sp>
      <p:sp>
        <p:nvSpPr>
          <p:cNvPr id="6" name="Slide Number Placeholder 5"/>
          <p:cNvSpPr>
            <a:spLocks noGrp="1"/>
          </p:cNvSpPr>
          <p:nvPr>
            <p:ph type="sldNum" sz="quarter" idx="12"/>
          </p:nvPr>
        </p:nvSpPr>
        <p:spPr/>
        <p:txBody>
          <a:bodyPr/>
          <a:lstStyle/>
          <a:p>
            <a:fld id="{6D10295A-C70F-4E8A-8263-FC7D860D6FB8}" type="slidenum">
              <a:rPr lang="en-IN" smtClean="0"/>
              <a:t>‹#›</a:t>
            </a:fld>
            <a:endParaRPr lang="en-IN"/>
          </a:p>
        </p:txBody>
      </p:sp>
      <p:pic>
        <p:nvPicPr>
          <p:cNvPr id="7" name="Picture 2" descr="Image result for crest capital adviso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2240" y="43087"/>
            <a:ext cx="2362019" cy="79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8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18-04-2020</a:t>
            </a:r>
            <a:endParaRPr lang="en-IN"/>
          </a:p>
        </p:txBody>
      </p:sp>
      <p:sp>
        <p:nvSpPr>
          <p:cNvPr id="5" name="Footer Placeholder 4"/>
          <p:cNvSpPr>
            <a:spLocks noGrp="1"/>
          </p:cNvSpPr>
          <p:nvPr>
            <p:ph type="ftr" sz="quarter" idx="11"/>
          </p:nvPr>
        </p:nvSpPr>
        <p:spPr/>
        <p:txBody>
          <a:bodyPr/>
          <a:lstStyle/>
          <a:p>
            <a:r>
              <a:rPr lang="fi-FI" smtClean="0"/>
              <a:t>CEP CMA RVO on IBC Valuation</a:t>
            </a:r>
            <a:endParaRPr lang="en-IN"/>
          </a:p>
        </p:txBody>
      </p:sp>
      <p:sp>
        <p:nvSpPr>
          <p:cNvPr id="6" name="Slide Number Placeholder 5"/>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164516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18-04-2020</a:t>
            </a:r>
            <a:endParaRPr lang="en-IN"/>
          </a:p>
        </p:txBody>
      </p:sp>
      <p:sp>
        <p:nvSpPr>
          <p:cNvPr id="6" name="Footer Placeholder 5"/>
          <p:cNvSpPr>
            <a:spLocks noGrp="1"/>
          </p:cNvSpPr>
          <p:nvPr>
            <p:ph type="ftr" sz="quarter" idx="11"/>
          </p:nvPr>
        </p:nvSpPr>
        <p:spPr/>
        <p:txBody>
          <a:bodyPr/>
          <a:lstStyle/>
          <a:p>
            <a:r>
              <a:rPr lang="fi-FI" smtClean="0"/>
              <a:t>CEP CMA RVO on IBC Valuation</a:t>
            </a:r>
            <a:endParaRPr lang="en-IN"/>
          </a:p>
        </p:txBody>
      </p:sp>
      <p:sp>
        <p:nvSpPr>
          <p:cNvPr id="7" name="Slide Number Placeholder 6"/>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303571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127971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18-04-2020</a:t>
            </a:r>
            <a:endParaRPr lang="en-IN"/>
          </a:p>
        </p:txBody>
      </p:sp>
      <p:sp>
        <p:nvSpPr>
          <p:cNvPr id="4" name="Footer Placeholder 3"/>
          <p:cNvSpPr>
            <a:spLocks noGrp="1"/>
          </p:cNvSpPr>
          <p:nvPr>
            <p:ph type="ftr" sz="quarter" idx="11"/>
          </p:nvPr>
        </p:nvSpPr>
        <p:spPr/>
        <p:txBody>
          <a:bodyPr/>
          <a:lstStyle/>
          <a:p>
            <a:r>
              <a:rPr lang="fi-FI" smtClean="0"/>
              <a:t>CEP CMA RVO on IBC Valuation</a:t>
            </a:r>
            <a:endParaRPr lang="en-IN"/>
          </a:p>
        </p:txBody>
      </p:sp>
      <p:sp>
        <p:nvSpPr>
          <p:cNvPr id="5" name="Slide Number Placeholder 4"/>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149426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18-04-2020</a:t>
            </a:r>
            <a:endParaRPr lang="en-IN"/>
          </a:p>
        </p:txBody>
      </p:sp>
      <p:sp>
        <p:nvSpPr>
          <p:cNvPr id="3" name="Footer Placeholder 2"/>
          <p:cNvSpPr>
            <a:spLocks noGrp="1"/>
          </p:cNvSpPr>
          <p:nvPr>
            <p:ph type="ftr" sz="quarter" idx="11"/>
          </p:nvPr>
        </p:nvSpPr>
        <p:spPr/>
        <p:txBody>
          <a:bodyPr/>
          <a:lstStyle/>
          <a:p>
            <a:r>
              <a:rPr lang="fi-FI" smtClean="0"/>
              <a:t>CEP CMA RVO on IBC Valuation</a:t>
            </a:r>
            <a:endParaRPr lang="en-IN"/>
          </a:p>
        </p:txBody>
      </p:sp>
      <p:sp>
        <p:nvSpPr>
          <p:cNvPr id="4" name="Slide Number Placeholder 3"/>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270716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18-04-2020</a:t>
            </a:r>
            <a:endParaRPr lang="en-IN"/>
          </a:p>
        </p:txBody>
      </p:sp>
      <p:sp>
        <p:nvSpPr>
          <p:cNvPr id="6" name="Footer Placeholder 5"/>
          <p:cNvSpPr>
            <a:spLocks noGrp="1"/>
          </p:cNvSpPr>
          <p:nvPr>
            <p:ph type="ftr" sz="quarter" idx="11"/>
          </p:nvPr>
        </p:nvSpPr>
        <p:spPr/>
        <p:txBody>
          <a:bodyPr/>
          <a:lstStyle/>
          <a:p>
            <a:r>
              <a:rPr lang="fi-FI" smtClean="0"/>
              <a:t>CEP CMA RVO on IBC Valuation</a:t>
            </a:r>
            <a:endParaRPr lang="en-IN"/>
          </a:p>
        </p:txBody>
      </p:sp>
      <p:sp>
        <p:nvSpPr>
          <p:cNvPr id="7" name="Slide Number Placeholder 6"/>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152549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18-04-2020</a:t>
            </a:r>
            <a:endParaRPr lang="en-IN"/>
          </a:p>
        </p:txBody>
      </p:sp>
      <p:sp>
        <p:nvSpPr>
          <p:cNvPr id="6" name="Footer Placeholder 5"/>
          <p:cNvSpPr>
            <a:spLocks noGrp="1"/>
          </p:cNvSpPr>
          <p:nvPr>
            <p:ph type="ftr" sz="quarter" idx="11"/>
          </p:nvPr>
        </p:nvSpPr>
        <p:spPr/>
        <p:txBody>
          <a:bodyPr/>
          <a:lstStyle/>
          <a:p>
            <a:r>
              <a:rPr lang="fi-FI" smtClean="0"/>
              <a:t>CEP CMA RVO on IBC Valuation</a:t>
            </a:r>
            <a:endParaRPr lang="en-IN"/>
          </a:p>
        </p:txBody>
      </p:sp>
      <p:sp>
        <p:nvSpPr>
          <p:cNvPr id="7" name="Slide Number Placeholder 6"/>
          <p:cNvSpPr>
            <a:spLocks noGrp="1"/>
          </p:cNvSpPr>
          <p:nvPr>
            <p:ph type="sldNum" sz="quarter" idx="12"/>
          </p:nvPr>
        </p:nvSpPr>
        <p:spPr/>
        <p:txBody>
          <a:bodyPr/>
          <a:lstStyle/>
          <a:p>
            <a:fld id="{6D10295A-C70F-4E8A-8263-FC7D860D6FB8}" type="slidenum">
              <a:rPr lang="en-IN" smtClean="0"/>
              <a:t>‹#›</a:t>
            </a:fld>
            <a:endParaRPr lang="en-IN"/>
          </a:p>
        </p:txBody>
      </p:sp>
    </p:spTree>
    <p:extLst>
      <p:ext uri="{BB962C8B-B14F-4D97-AF65-F5344CB8AC3E}">
        <p14:creationId xmlns:p14="http://schemas.microsoft.com/office/powerpoint/2010/main" val="415729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18-04-2020</a:t>
            </a: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CEP CMA RVO on IBC Valuation</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0295A-C70F-4E8A-8263-FC7D860D6FB8}" type="slidenum">
              <a:rPr lang="en-IN" smtClean="0"/>
              <a:t>‹#›</a:t>
            </a:fld>
            <a:endParaRPr lang="en-IN"/>
          </a:p>
        </p:txBody>
      </p:sp>
    </p:spTree>
    <p:extLst>
      <p:ext uri="{BB962C8B-B14F-4D97-AF65-F5344CB8AC3E}">
        <p14:creationId xmlns:p14="http://schemas.microsoft.com/office/powerpoint/2010/main" val="159614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82911"/>
            <a:ext cx="7772400" cy="1470025"/>
          </a:xfrm>
        </p:spPr>
        <p:txBody>
          <a:bodyPr>
            <a:normAutofit/>
          </a:bodyPr>
          <a:lstStyle/>
          <a:p>
            <a:r>
              <a:rPr lang="en-IN" smtClean="0"/>
              <a:t>ICMAI </a:t>
            </a:r>
            <a:r>
              <a:rPr lang="en-IN" dirty="0" smtClean="0"/>
              <a:t>RVO</a:t>
            </a:r>
            <a:br>
              <a:rPr lang="en-IN" dirty="0" smtClean="0"/>
            </a:br>
            <a:r>
              <a:rPr lang="en-IN" sz="2400" u="sng" dirty="0" smtClean="0"/>
              <a:t>Saturday, April 18, 2020, Delhi</a:t>
            </a:r>
            <a:endParaRPr lang="en-IN" sz="3600" u="sng" dirty="0"/>
          </a:p>
        </p:txBody>
      </p:sp>
      <p:sp>
        <p:nvSpPr>
          <p:cNvPr id="3" name="Subtitle 2"/>
          <p:cNvSpPr>
            <a:spLocks noGrp="1"/>
          </p:cNvSpPr>
          <p:nvPr>
            <p:ph type="subTitle" idx="1"/>
          </p:nvPr>
        </p:nvSpPr>
        <p:spPr>
          <a:xfrm>
            <a:off x="1187624" y="2852936"/>
            <a:ext cx="6400800" cy="1752600"/>
          </a:xfrm>
        </p:spPr>
        <p:txBody>
          <a:bodyPr>
            <a:normAutofit fontScale="92500" lnSpcReduction="10000"/>
          </a:bodyPr>
          <a:lstStyle/>
          <a:p>
            <a:r>
              <a:rPr lang="en-IN" sz="3600" dirty="0" smtClean="0">
                <a:solidFill>
                  <a:schemeClr val="tx1"/>
                </a:solidFill>
              </a:rPr>
              <a:t>on</a:t>
            </a:r>
          </a:p>
          <a:p>
            <a:r>
              <a:rPr lang="en-IN" sz="3600" spc="600" dirty="0">
                <a:solidFill>
                  <a:srgbClr val="FF0000"/>
                </a:solidFill>
              </a:rPr>
              <a:t>CONTINUING EDUCATION</a:t>
            </a:r>
          </a:p>
          <a:p>
            <a:r>
              <a:rPr lang="en-IN" sz="3600" spc="600" dirty="0" smtClean="0">
                <a:solidFill>
                  <a:srgbClr val="FF0000"/>
                </a:solidFill>
              </a:rPr>
              <a:t>PROGRAMME</a:t>
            </a:r>
            <a:endParaRPr lang="en-IN" sz="3600" spc="600" dirty="0">
              <a:solidFill>
                <a:srgbClr val="FF0000"/>
              </a:solidFill>
            </a:endParaRPr>
          </a:p>
        </p:txBody>
      </p:sp>
      <p:sp>
        <p:nvSpPr>
          <p:cNvPr id="4" name="Minus 3"/>
          <p:cNvSpPr/>
          <p:nvPr/>
        </p:nvSpPr>
        <p:spPr>
          <a:xfrm>
            <a:off x="-1548680" y="45091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5940152" y="4869160"/>
            <a:ext cx="2869760" cy="1200329"/>
          </a:xfrm>
          <a:prstGeom prst="rect">
            <a:avLst/>
          </a:prstGeom>
          <a:noFill/>
        </p:spPr>
        <p:txBody>
          <a:bodyPr wrap="none" rtlCol="0">
            <a:spAutoFit/>
          </a:bodyPr>
          <a:lstStyle/>
          <a:p>
            <a:r>
              <a:rPr lang="en-IN" b="1" spc="300" dirty="0" smtClean="0"/>
              <a:t>Gagan Ghai</a:t>
            </a:r>
          </a:p>
          <a:p>
            <a:r>
              <a:rPr lang="en-IN" spc="300" dirty="0" smtClean="0"/>
              <a:t>FCA, ACMA, CVA, FIV</a:t>
            </a:r>
          </a:p>
          <a:p>
            <a:r>
              <a:rPr lang="en-IN" spc="300" dirty="0" smtClean="0"/>
              <a:t>9899 522 635</a:t>
            </a:r>
            <a:endParaRPr lang="en-IN" dirty="0" smtClean="0"/>
          </a:p>
          <a:p>
            <a:r>
              <a:rPr lang="en-IN" dirty="0" smtClean="0"/>
              <a:t>Gagan@crestvaluations.com</a:t>
            </a:r>
            <a:endParaRPr lang="en-IN" dirty="0"/>
          </a:p>
        </p:txBody>
      </p:sp>
      <p:sp>
        <p:nvSpPr>
          <p:cNvPr id="7" name="Minus 6"/>
          <p:cNvSpPr/>
          <p:nvPr/>
        </p:nvSpPr>
        <p:spPr>
          <a:xfrm>
            <a:off x="-1548680" y="112474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3751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Asset Class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10</a:t>
            </a:fld>
            <a:endParaRPr lang="en-IN"/>
          </a:p>
        </p:txBody>
      </p:sp>
      <p:sp>
        <p:nvSpPr>
          <p:cNvPr id="10" name="TextBox 9"/>
          <p:cNvSpPr txBox="1"/>
          <p:nvPr/>
        </p:nvSpPr>
        <p:spPr>
          <a:xfrm>
            <a:off x="683568" y="1268760"/>
            <a:ext cx="7571303" cy="3139321"/>
          </a:xfrm>
          <a:prstGeom prst="rect">
            <a:avLst/>
          </a:prstGeom>
          <a:noFill/>
        </p:spPr>
        <p:txBody>
          <a:bodyPr wrap="none" rtlCol="0">
            <a:spAutoFit/>
          </a:bodyPr>
          <a:lstStyle/>
          <a:p>
            <a:r>
              <a:rPr lang="en-IN" b="1" dirty="0" smtClean="0">
                <a:solidFill>
                  <a:srgbClr val="FF0000"/>
                </a:solidFill>
              </a:rPr>
              <a:t>Book Value </a:t>
            </a:r>
            <a:r>
              <a:rPr lang="en-IN" b="1" dirty="0" smtClean="0"/>
              <a:t>	 				VALUE</a:t>
            </a:r>
          </a:p>
          <a:p>
            <a:endParaRPr lang="en-IN" b="1" dirty="0"/>
          </a:p>
          <a:p>
            <a:pPr lvl="2"/>
            <a:r>
              <a:rPr lang="en-IN" b="1" dirty="0" smtClean="0"/>
              <a:t>P&amp;M </a:t>
            </a:r>
          </a:p>
          <a:p>
            <a:pPr lvl="2"/>
            <a:endParaRPr lang="en-IN" b="1" dirty="0" smtClean="0"/>
          </a:p>
          <a:p>
            <a:pPr lvl="2"/>
            <a:r>
              <a:rPr lang="en-IN" b="1" dirty="0" smtClean="0"/>
              <a:t>Land					</a:t>
            </a:r>
            <a:r>
              <a:rPr lang="en-IN" b="1" i="1" dirty="0" smtClean="0"/>
              <a:t>Discovery</a:t>
            </a:r>
          </a:p>
          <a:p>
            <a:pPr lvl="2"/>
            <a:endParaRPr lang="en-IN" b="1" dirty="0" smtClean="0"/>
          </a:p>
          <a:p>
            <a:pPr lvl="2"/>
            <a:r>
              <a:rPr lang="en-IN" b="1" dirty="0" smtClean="0"/>
              <a:t>Building</a:t>
            </a:r>
          </a:p>
          <a:p>
            <a:pPr lvl="2"/>
            <a:endParaRPr lang="en-IN" b="1" dirty="0" smtClean="0"/>
          </a:p>
          <a:p>
            <a:pPr lvl="2"/>
            <a:r>
              <a:rPr lang="en-IN" b="1" dirty="0" smtClean="0"/>
              <a:t>Financial Assets				</a:t>
            </a:r>
            <a:r>
              <a:rPr lang="en-IN" b="1" i="1" dirty="0" smtClean="0"/>
              <a:t>Destruction</a:t>
            </a:r>
            <a:r>
              <a:rPr lang="en-IN" b="1" dirty="0" smtClean="0"/>
              <a:t>	</a:t>
            </a:r>
          </a:p>
          <a:p>
            <a:pPr lvl="2"/>
            <a:endParaRPr lang="en-IN" b="1" dirty="0" smtClean="0"/>
          </a:p>
          <a:p>
            <a:pPr lvl="2"/>
            <a:r>
              <a:rPr lang="en-IN" b="1" dirty="0" smtClean="0"/>
              <a:t>Intangibles</a:t>
            </a:r>
            <a:endParaRPr lang="en-IN" b="1" dirty="0"/>
          </a:p>
        </p:txBody>
      </p:sp>
    </p:spTree>
    <p:extLst>
      <p:ext uri="{BB962C8B-B14F-4D97-AF65-F5344CB8AC3E}">
        <p14:creationId xmlns:p14="http://schemas.microsoft.com/office/powerpoint/2010/main" val="2421108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850106"/>
          </a:xfrm>
        </p:spPr>
        <p:txBody>
          <a:bodyPr/>
          <a:lstStyle/>
          <a:p>
            <a:r>
              <a:rPr lang="en-IN" dirty="0" smtClean="0">
                <a:solidFill>
                  <a:schemeClr val="tx2"/>
                </a:solidFill>
              </a:rPr>
              <a:t>Intl’ Valuation Standards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Date Placeholder 2"/>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11</a:t>
            </a:fld>
            <a:endParaRPr lang="en-IN"/>
          </a:p>
        </p:txBody>
      </p:sp>
      <p:graphicFrame>
        <p:nvGraphicFramePr>
          <p:cNvPr id="7" name="Diagram 6"/>
          <p:cNvGraphicFramePr/>
          <p:nvPr>
            <p:extLst>
              <p:ext uri="{D42A27DB-BD31-4B8C-83A1-F6EECF244321}">
                <p14:modId xmlns:p14="http://schemas.microsoft.com/office/powerpoint/2010/main" val="229748500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93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r>
              <a:rPr lang="en-IN" dirty="0" smtClean="0">
                <a:solidFill>
                  <a:schemeClr val="tx2"/>
                </a:solidFill>
              </a:rPr>
              <a:t>IVS Framework</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Date Placeholder 2"/>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12</a:t>
            </a:fld>
            <a:endParaRPr lang="en-IN"/>
          </a:p>
        </p:txBody>
      </p:sp>
      <p:graphicFrame>
        <p:nvGraphicFramePr>
          <p:cNvPr id="6" name="Diagram 5"/>
          <p:cNvGraphicFramePr/>
          <p:nvPr>
            <p:extLst>
              <p:ext uri="{D42A27DB-BD31-4B8C-83A1-F6EECF244321}">
                <p14:modId xmlns:p14="http://schemas.microsoft.com/office/powerpoint/2010/main" val="3296365052"/>
              </p:ext>
            </p:extLst>
          </p:nvPr>
        </p:nvGraphicFramePr>
        <p:xfrm>
          <a:off x="1524000" y="1397000"/>
          <a:ext cx="5856312" cy="38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74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pPr algn="l"/>
            <a:r>
              <a:rPr lang="en-IN" dirty="0" smtClean="0">
                <a:solidFill>
                  <a:schemeClr val="tx2"/>
                </a:solidFill>
              </a:rPr>
              <a:t>        IVS General Standards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13</a:t>
            </a:fld>
            <a:endParaRPr lang="en-IN"/>
          </a:p>
        </p:txBody>
      </p:sp>
      <p:graphicFrame>
        <p:nvGraphicFramePr>
          <p:cNvPr id="11" name="Diagram 10"/>
          <p:cNvGraphicFramePr/>
          <p:nvPr>
            <p:extLst>
              <p:ext uri="{D42A27DB-BD31-4B8C-83A1-F6EECF244321}">
                <p14:modId xmlns:p14="http://schemas.microsoft.com/office/powerpoint/2010/main" val="32445210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820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44624"/>
            <a:ext cx="8229600" cy="850106"/>
          </a:xfrm>
        </p:spPr>
        <p:txBody>
          <a:bodyPr>
            <a:normAutofit/>
          </a:bodyPr>
          <a:lstStyle/>
          <a:p>
            <a:r>
              <a:rPr lang="en-IN" dirty="0" smtClean="0">
                <a:solidFill>
                  <a:schemeClr val="tx2"/>
                </a:solidFill>
              </a:rPr>
              <a:t>IVS 101 Scope of Work</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51520" y="1124744"/>
            <a:ext cx="6055953" cy="5078313"/>
          </a:xfrm>
          <a:prstGeom prst="rect">
            <a:avLst/>
          </a:prstGeom>
          <a:noFill/>
        </p:spPr>
        <p:txBody>
          <a:bodyPr wrap="none" rtlCol="0">
            <a:spAutoFit/>
          </a:bodyPr>
          <a:lstStyle/>
          <a:p>
            <a:pPr marL="457200" indent="-457200">
              <a:buAutoNum type="arabicPeriod"/>
            </a:pPr>
            <a:r>
              <a:rPr lang="en-IN" i="1" dirty="0" smtClean="0"/>
              <a:t>Describes the fundamental term of valuation engagement</a:t>
            </a:r>
          </a:p>
          <a:p>
            <a:pPr marL="457200" indent="-457200">
              <a:buAutoNum type="arabicPeriod"/>
            </a:pPr>
            <a:r>
              <a:rPr lang="en-IN" i="1" dirty="0" smtClean="0"/>
              <a:t>Applies to:</a:t>
            </a:r>
          </a:p>
          <a:p>
            <a:pPr marL="914400" lvl="1" indent="-457200">
              <a:buFont typeface="Wingdings" pitchFamily="2" charset="2"/>
              <a:buChar char="Ø"/>
            </a:pPr>
            <a:r>
              <a:rPr lang="en-IN" i="1" dirty="0" smtClean="0"/>
              <a:t>Valuers for their own employers</a:t>
            </a:r>
          </a:p>
          <a:p>
            <a:pPr marL="914400" lvl="1" indent="-457200">
              <a:buFont typeface="Wingdings" pitchFamily="2" charset="2"/>
              <a:buChar char="Ø"/>
            </a:pPr>
            <a:r>
              <a:rPr lang="en-IN" i="1" dirty="0" smtClean="0"/>
              <a:t>Valuers for clients</a:t>
            </a:r>
          </a:p>
          <a:p>
            <a:pPr marL="914400" lvl="1" indent="-457200">
              <a:buFont typeface="Wingdings" pitchFamily="2" charset="2"/>
              <a:buChar char="Ø"/>
            </a:pPr>
            <a:r>
              <a:rPr lang="en-IN" i="1" dirty="0" smtClean="0"/>
              <a:t>Valuation Reviewer </a:t>
            </a:r>
          </a:p>
          <a:p>
            <a:pPr marL="914400" lvl="1" indent="-457200">
              <a:buFont typeface="Wingdings" pitchFamily="2" charset="2"/>
              <a:buChar char="Ø"/>
            </a:pPr>
            <a:endParaRPr lang="en-IN" i="1" dirty="0" smtClean="0"/>
          </a:p>
          <a:p>
            <a:pPr marL="457200" indent="-457200">
              <a:buFont typeface="+mj-lt"/>
              <a:buAutoNum type="arabicPeriod"/>
            </a:pPr>
            <a:r>
              <a:rPr lang="en-IN" i="1" dirty="0" smtClean="0"/>
              <a:t>Valuer must communicate to client:</a:t>
            </a:r>
          </a:p>
          <a:p>
            <a:pPr marL="914400" lvl="1" indent="-457200">
              <a:buFont typeface="+mj-lt"/>
              <a:buAutoNum type="arabicPeriod"/>
            </a:pPr>
            <a:r>
              <a:rPr lang="en-IN" i="1" dirty="0" smtClean="0"/>
              <a:t>Identity of Valuer </a:t>
            </a:r>
          </a:p>
          <a:p>
            <a:pPr marL="914400" lvl="1" indent="-457200">
              <a:buFont typeface="+mj-lt"/>
              <a:buAutoNum type="arabicPeriod"/>
            </a:pPr>
            <a:r>
              <a:rPr lang="en-IN" i="1" dirty="0" smtClean="0"/>
              <a:t>Identity of client</a:t>
            </a:r>
          </a:p>
          <a:p>
            <a:pPr marL="914400" lvl="1" indent="-457200">
              <a:buFont typeface="+mj-lt"/>
              <a:buAutoNum type="arabicPeriod"/>
            </a:pPr>
            <a:r>
              <a:rPr lang="en-IN" i="1" dirty="0" smtClean="0"/>
              <a:t>Identity of any other intended user</a:t>
            </a:r>
          </a:p>
          <a:p>
            <a:pPr marL="914400" lvl="1" indent="-457200">
              <a:buFont typeface="+mj-lt"/>
              <a:buAutoNum type="arabicPeriod"/>
            </a:pPr>
            <a:r>
              <a:rPr lang="en-IN" i="1" dirty="0" smtClean="0"/>
              <a:t>Assets being valued</a:t>
            </a:r>
          </a:p>
          <a:p>
            <a:pPr marL="914400" lvl="1" indent="-457200">
              <a:buFont typeface="+mj-lt"/>
              <a:buAutoNum type="arabicPeriod"/>
            </a:pPr>
            <a:r>
              <a:rPr lang="en-IN" i="1" dirty="0" smtClean="0"/>
              <a:t>Valuation currency</a:t>
            </a:r>
          </a:p>
          <a:p>
            <a:pPr marL="914400" lvl="1" indent="-457200">
              <a:buFont typeface="+mj-lt"/>
              <a:buAutoNum type="arabicPeriod"/>
            </a:pPr>
            <a:r>
              <a:rPr lang="en-IN" i="1" dirty="0" smtClean="0"/>
              <a:t>Purpose of valuation</a:t>
            </a:r>
            <a:endParaRPr lang="en-IN" i="1" dirty="0"/>
          </a:p>
          <a:p>
            <a:pPr marL="914400" lvl="1" indent="-457200">
              <a:buFont typeface="+mj-lt"/>
              <a:buAutoNum type="arabicPeriod"/>
            </a:pPr>
            <a:r>
              <a:rPr lang="en-IN" i="1" dirty="0" smtClean="0"/>
              <a:t>Basis of value</a:t>
            </a:r>
          </a:p>
          <a:p>
            <a:pPr marL="914400" lvl="1" indent="-457200">
              <a:buFont typeface="+mj-lt"/>
              <a:buAutoNum type="arabicPeriod"/>
            </a:pPr>
            <a:r>
              <a:rPr lang="en-IN" i="1" dirty="0" smtClean="0"/>
              <a:t>Valuation date</a:t>
            </a:r>
          </a:p>
          <a:p>
            <a:pPr marL="914400" lvl="1" indent="-457200">
              <a:buFont typeface="+mj-lt"/>
              <a:buAutoNum type="arabicPeriod"/>
            </a:pPr>
            <a:r>
              <a:rPr lang="en-IN" i="1" dirty="0" smtClean="0"/>
              <a:t>Sources of information</a:t>
            </a:r>
          </a:p>
          <a:p>
            <a:pPr marL="914400" lvl="1" indent="-457200">
              <a:buFont typeface="+mj-lt"/>
              <a:buAutoNum type="arabicPeriod"/>
            </a:pPr>
            <a:r>
              <a:rPr lang="en-IN" i="1" dirty="0" smtClean="0"/>
              <a:t>Significant assumptions</a:t>
            </a:r>
          </a:p>
          <a:p>
            <a:pPr marL="914400" lvl="1" indent="-457200">
              <a:buFont typeface="+mj-lt"/>
              <a:buAutoNum type="arabicPeriod"/>
            </a:pPr>
            <a:r>
              <a:rPr lang="en-IN" i="1" dirty="0" smtClean="0"/>
              <a:t>Any limitation in Valuer work</a:t>
            </a:r>
          </a:p>
        </p:txBody>
      </p:sp>
      <p:sp>
        <p:nvSpPr>
          <p:cNvPr id="6" name="Date Placeholder 5"/>
          <p:cNvSpPr>
            <a:spLocks noGrp="1"/>
          </p:cNvSpPr>
          <p:nvPr>
            <p:ph type="dt" sz="half" idx="10"/>
          </p:nvPr>
        </p:nvSpPr>
        <p:spPr/>
        <p:txBody>
          <a:bodyPr/>
          <a:lstStyle/>
          <a:p>
            <a:r>
              <a:rPr lang="en-US" smtClean="0"/>
              <a:t>18-04-2020</a:t>
            </a:r>
            <a:endParaRPr lang="en-IN" dirty="0"/>
          </a:p>
        </p:txBody>
      </p:sp>
      <p:sp>
        <p:nvSpPr>
          <p:cNvPr id="7" name="Footer Placeholder 6"/>
          <p:cNvSpPr>
            <a:spLocks noGrp="1"/>
          </p:cNvSpPr>
          <p:nvPr>
            <p:ph type="ftr" sz="quarter" idx="11"/>
          </p:nvPr>
        </p:nvSpPr>
        <p:spPr/>
        <p:txBody>
          <a:bodyPr/>
          <a:lstStyle/>
          <a:p>
            <a:r>
              <a:rPr lang="fi-FI" smtClean="0"/>
              <a:t>CEP CMA RVO on IBC Valuation</a:t>
            </a:r>
            <a:endParaRPr lang="en-IN" dirty="0"/>
          </a:p>
        </p:txBody>
      </p:sp>
      <p:sp>
        <p:nvSpPr>
          <p:cNvPr id="8" name="Slide Number Placeholder 7"/>
          <p:cNvSpPr>
            <a:spLocks noGrp="1"/>
          </p:cNvSpPr>
          <p:nvPr>
            <p:ph type="sldNum" sz="quarter" idx="12"/>
          </p:nvPr>
        </p:nvSpPr>
        <p:spPr/>
        <p:txBody>
          <a:bodyPr/>
          <a:lstStyle/>
          <a:p>
            <a:fld id="{6D10295A-C70F-4E8A-8263-FC7D860D6FB8}" type="slidenum">
              <a:rPr lang="en-IN" smtClean="0"/>
              <a:t>14</a:t>
            </a:fld>
            <a:endParaRPr lang="en-IN"/>
          </a:p>
        </p:txBody>
      </p:sp>
    </p:spTree>
    <p:extLst>
      <p:ext uri="{BB962C8B-B14F-4D97-AF65-F5344CB8AC3E}">
        <p14:creationId xmlns:p14="http://schemas.microsoft.com/office/powerpoint/2010/main" val="1640260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850106"/>
          </a:xfrm>
        </p:spPr>
        <p:txBody>
          <a:bodyPr>
            <a:noAutofit/>
          </a:bodyPr>
          <a:lstStyle/>
          <a:p>
            <a:pPr algn="l"/>
            <a:r>
              <a:rPr lang="en-IN" dirty="0" smtClean="0">
                <a:solidFill>
                  <a:schemeClr val="tx2"/>
                </a:solidFill>
              </a:rPr>
              <a:t>                  IVS 102 Investigation </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15</a:t>
            </a:fld>
            <a:endParaRPr lang="en-IN"/>
          </a:p>
        </p:txBody>
      </p:sp>
      <p:sp>
        <p:nvSpPr>
          <p:cNvPr id="3" name="TextBox 2"/>
          <p:cNvSpPr txBox="1"/>
          <p:nvPr/>
        </p:nvSpPr>
        <p:spPr>
          <a:xfrm>
            <a:off x="251520" y="1340768"/>
            <a:ext cx="8640960" cy="2585323"/>
          </a:xfrm>
          <a:prstGeom prst="rect">
            <a:avLst/>
          </a:prstGeom>
          <a:noFill/>
        </p:spPr>
        <p:txBody>
          <a:bodyPr wrap="square" rtlCol="0">
            <a:spAutoFit/>
          </a:bodyPr>
          <a:lstStyle/>
          <a:p>
            <a:pPr marL="285750" indent="-285750">
              <a:lnSpc>
                <a:spcPct val="150000"/>
              </a:lnSpc>
              <a:buFont typeface="Arial" pitchFamily="34" charset="0"/>
              <a:buChar char="•"/>
            </a:pPr>
            <a:r>
              <a:rPr lang="en-IN" dirty="0" smtClean="0"/>
              <a:t>Investigation made during the course of the assignment must be appropriate for the purpose of the valuation assignment and the basis of value.</a:t>
            </a:r>
          </a:p>
          <a:p>
            <a:pPr marL="285750" indent="-285750">
              <a:lnSpc>
                <a:spcPct val="150000"/>
              </a:lnSpc>
              <a:buFont typeface="Arial" pitchFamily="34" charset="0"/>
              <a:buChar char="•"/>
            </a:pPr>
            <a:r>
              <a:rPr lang="en-IN" b="1" dirty="0" smtClean="0"/>
              <a:t>Limits</a:t>
            </a:r>
            <a:r>
              <a:rPr lang="en-IN" dirty="0" smtClean="0"/>
              <a:t> may be agreed on the extent of the valuers investigation.</a:t>
            </a:r>
          </a:p>
          <a:p>
            <a:pPr marL="285750" indent="-285750">
              <a:lnSpc>
                <a:spcPct val="150000"/>
              </a:lnSpc>
              <a:buFont typeface="Arial" pitchFamily="34" charset="0"/>
              <a:buChar char="•"/>
            </a:pPr>
            <a:r>
              <a:rPr lang="en-IN" dirty="0" smtClean="0"/>
              <a:t>A </a:t>
            </a:r>
            <a:r>
              <a:rPr lang="en-IN" b="1" dirty="0" smtClean="0"/>
              <a:t>record</a:t>
            </a:r>
            <a:r>
              <a:rPr lang="en-IN" dirty="0" smtClean="0"/>
              <a:t> must be kept of the work performed on which the conclusion were reached for a reasonable period after completion of the assignment, having regard to any statutory or legal requirement.</a:t>
            </a:r>
          </a:p>
        </p:txBody>
      </p:sp>
    </p:spTree>
    <p:extLst>
      <p:ext uri="{BB962C8B-B14F-4D97-AF65-F5344CB8AC3E}">
        <p14:creationId xmlns:p14="http://schemas.microsoft.com/office/powerpoint/2010/main" val="327135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8229600" cy="850106"/>
          </a:xfrm>
        </p:spPr>
        <p:txBody>
          <a:bodyPr>
            <a:normAutofit/>
          </a:bodyPr>
          <a:lstStyle/>
          <a:p>
            <a:r>
              <a:rPr lang="en-IN" dirty="0" smtClean="0">
                <a:solidFill>
                  <a:schemeClr val="tx2"/>
                </a:solidFill>
              </a:rPr>
              <a:t>IVS 103 Reporting</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16</a:t>
            </a:fld>
            <a:endParaRPr lang="en-IN"/>
          </a:p>
        </p:txBody>
      </p:sp>
      <p:sp>
        <p:nvSpPr>
          <p:cNvPr id="6" name="TextBox 5"/>
          <p:cNvSpPr txBox="1"/>
          <p:nvPr/>
        </p:nvSpPr>
        <p:spPr>
          <a:xfrm>
            <a:off x="251520" y="1268760"/>
            <a:ext cx="8352928" cy="3277820"/>
          </a:xfrm>
          <a:prstGeom prst="rect">
            <a:avLst/>
          </a:prstGeom>
          <a:noFill/>
        </p:spPr>
        <p:txBody>
          <a:bodyPr wrap="square" rtlCol="0">
            <a:spAutoFit/>
          </a:bodyPr>
          <a:lstStyle/>
          <a:p>
            <a:pPr marL="285750" indent="-285750">
              <a:buFont typeface="Arial" pitchFamily="34" charset="0"/>
              <a:buChar char="•"/>
            </a:pPr>
            <a:r>
              <a:rPr lang="en-IN" dirty="0" smtClean="0"/>
              <a:t>The report must convey the minimum the following:</a:t>
            </a:r>
          </a:p>
          <a:p>
            <a:pPr marL="742950" lvl="1" indent="-285750">
              <a:lnSpc>
                <a:spcPct val="150000"/>
              </a:lnSpc>
              <a:buFont typeface="Arial" pitchFamily="34" charset="0"/>
              <a:buChar char="•"/>
            </a:pPr>
            <a:r>
              <a:rPr lang="en-IN" dirty="0" smtClean="0"/>
              <a:t>Scope of work performed</a:t>
            </a:r>
          </a:p>
          <a:p>
            <a:pPr marL="742950" lvl="1" indent="-285750">
              <a:lnSpc>
                <a:spcPct val="150000"/>
              </a:lnSpc>
              <a:buFont typeface="Arial" pitchFamily="34" charset="0"/>
              <a:buChar char="•"/>
            </a:pPr>
            <a:r>
              <a:rPr lang="en-IN" dirty="0" smtClean="0"/>
              <a:t>Approaches adopted</a:t>
            </a:r>
          </a:p>
          <a:p>
            <a:pPr marL="742950" lvl="1" indent="-285750">
              <a:lnSpc>
                <a:spcPct val="150000"/>
              </a:lnSpc>
              <a:buFont typeface="Arial" pitchFamily="34" charset="0"/>
              <a:buChar char="•"/>
            </a:pPr>
            <a:r>
              <a:rPr lang="en-IN" dirty="0" smtClean="0"/>
              <a:t>Methods applied</a:t>
            </a:r>
          </a:p>
          <a:p>
            <a:pPr marL="742950" lvl="1" indent="-285750">
              <a:lnSpc>
                <a:spcPct val="150000"/>
              </a:lnSpc>
              <a:buFont typeface="Arial" pitchFamily="34" charset="0"/>
              <a:buChar char="•"/>
            </a:pPr>
            <a:r>
              <a:rPr lang="en-IN" dirty="0" smtClean="0"/>
              <a:t>Key inputs used</a:t>
            </a:r>
          </a:p>
          <a:p>
            <a:pPr marL="742950" lvl="1" indent="-285750">
              <a:lnSpc>
                <a:spcPct val="150000"/>
              </a:lnSpc>
              <a:buFont typeface="Arial" pitchFamily="34" charset="0"/>
              <a:buChar char="•"/>
            </a:pPr>
            <a:r>
              <a:rPr lang="en-IN" dirty="0" smtClean="0"/>
              <a:t>Assumptions made</a:t>
            </a:r>
          </a:p>
          <a:p>
            <a:pPr marL="742950" lvl="1" indent="-285750">
              <a:lnSpc>
                <a:spcPct val="150000"/>
              </a:lnSpc>
              <a:buFont typeface="Arial" pitchFamily="34" charset="0"/>
              <a:buChar char="•"/>
            </a:pPr>
            <a:r>
              <a:rPr lang="en-IN" dirty="0" smtClean="0"/>
              <a:t>Conclusions of value</a:t>
            </a:r>
          </a:p>
          <a:p>
            <a:pPr marL="742950" lvl="1" indent="-285750">
              <a:lnSpc>
                <a:spcPct val="150000"/>
              </a:lnSpc>
              <a:buFont typeface="Arial" pitchFamily="34" charset="0"/>
              <a:buChar char="•"/>
            </a:pPr>
            <a:r>
              <a:rPr lang="en-IN" dirty="0" smtClean="0"/>
              <a:t>Date of report</a:t>
            </a:r>
          </a:p>
        </p:txBody>
      </p:sp>
    </p:spTree>
    <p:extLst>
      <p:ext uri="{BB962C8B-B14F-4D97-AF65-F5344CB8AC3E}">
        <p14:creationId xmlns:p14="http://schemas.microsoft.com/office/powerpoint/2010/main" val="1748454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4624"/>
            <a:ext cx="8229600" cy="850106"/>
          </a:xfrm>
        </p:spPr>
        <p:txBody>
          <a:bodyPr>
            <a:normAutofit/>
          </a:bodyPr>
          <a:lstStyle/>
          <a:p>
            <a:r>
              <a:rPr lang="en-IN" dirty="0" smtClean="0">
                <a:solidFill>
                  <a:schemeClr val="tx2"/>
                </a:solidFill>
              </a:rPr>
              <a:t>IVS 104 Bases of value</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17</a:t>
            </a:fld>
            <a:endParaRPr lang="en-IN"/>
          </a:p>
        </p:txBody>
      </p:sp>
      <p:graphicFrame>
        <p:nvGraphicFramePr>
          <p:cNvPr id="3" name="Diagram 2"/>
          <p:cNvGraphicFramePr/>
          <p:nvPr>
            <p:extLst>
              <p:ext uri="{D42A27DB-BD31-4B8C-83A1-F6EECF244321}">
                <p14:modId xmlns:p14="http://schemas.microsoft.com/office/powerpoint/2010/main" val="1525605755"/>
              </p:ext>
            </p:extLst>
          </p:nvPr>
        </p:nvGraphicFramePr>
        <p:xfrm>
          <a:off x="755576" y="1052736"/>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95536" y="5517232"/>
            <a:ext cx="8352928" cy="646331"/>
          </a:xfrm>
          <a:prstGeom prst="rect">
            <a:avLst/>
          </a:prstGeom>
          <a:noFill/>
        </p:spPr>
        <p:txBody>
          <a:bodyPr wrap="square" rtlCol="0">
            <a:spAutoFit/>
          </a:bodyPr>
          <a:lstStyle/>
          <a:p>
            <a:r>
              <a:rPr lang="en-IN" b="1" dirty="0" smtClean="0"/>
              <a:t>Other Bases of value </a:t>
            </a:r>
            <a:r>
              <a:rPr lang="en-IN" dirty="0" smtClean="0"/>
              <a:t>– Fair value (IFRS), Fair Market value (OECD), (US IRS), </a:t>
            </a:r>
          </a:p>
          <a:p>
            <a:r>
              <a:rPr lang="en-IN" dirty="0"/>
              <a:t>	</a:t>
            </a:r>
            <a:r>
              <a:rPr lang="en-IN" dirty="0" smtClean="0"/>
              <a:t>	       Fair Value (Local Legal Bodies)</a:t>
            </a:r>
            <a:endParaRPr lang="en-IN" dirty="0"/>
          </a:p>
        </p:txBody>
      </p:sp>
    </p:spTree>
    <p:extLst>
      <p:ext uri="{BB962C8B-B14F-4D97-AF65-F5344CB8AC3E}">
        <p14:creationId xmlns:p14="http://schemas.microsoft.com/office/powerpoint/2010/main" val="3278662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44624"/>
            <a:ext cx="8229600" cy="850106"/>
          </a:xfrm>
        </p:spPr>
        <p:txBody>
          <a:bodyPr>
            <a:normAutofit/>
          </a:bodyPr>
          <a:lstStyle/>
          <a:p>
            <a:r>
              <a:rPr lang="en-IN" dirty="0" smtClean="0">
                <a:solidFill>
                  <a:schemeClr val="tx2"/>
                </a:solidFill>
              </a:rPr>
              <a:t>IVS 104 Bases of value</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18</a:t>
            </a:fld>
            <a:endParaRPr lang="en-IN"/>
          </a:p>
        </p:txBody>
      </p:sp>
      <p:sp>
        <p:nvSpPr>
          <p:cNvPr id="11" name="object 8"/>
          <p:cNvSpPr txBox="1"/>
          <p:nvPr/>
        </p:nvSpPr>
        <p:spPr>
          <a:xfrm>
            <a:off x="323528" y="836712"/>
            <a:ext cx="8064896" cy="4321696"/>
          </a:xfrm>
          <a:prstGeom prst="rect">
            <a:avLst/>
          </a:prstGeom>
        </p:spPr>
        <p:txBody>
          <a:bodyPr vert="horz" wrap="square" lIns="0" tIns="12700" rIns="0" bIns="0" rtlCol="0">
            <a:spAutoFit/>
          </a:bodyPr>
          <a:lstStyle/>
          <a:p>
            <a:pPr marL="285750" indent="-285750" algn="just">
              <a:spcBef>
                <a:spcPts val="5"/>
              </a:spcBef>
              <a:buFont typeface="Arial" pitchFamily="34" charset="0"/>
              <a:buChar char="•"/>
              <a:tabLst>
                <a:tab pos="467359" algn="l"/>
              </a:tabLst>
            </a:pPr>
            <a:endParaRPr dirty="0"/>
          </a:p>
          <a:p>
            <a:pPr marL="285750" marR="5080" indent="-285750" algn="just">
              <a:buFont typeface="Arial" pitchFamily="34" charset="0"/>
              <a:buChar char="•"/>
              <a:tabLst>
                <a:tab pos="467359" algn="l"/>
              </a:tabLst>
            </a:pPr>
            <a:r>
              <a:rPr dirty="0"/>
              <a:t>Compliance with this mandatory standard requires a valuer  to select the appropriate basis (or bases) of value and follow  all applicable requirements associated with that basis of  value whether those requirements are included as part of  this standard (for IVS-defined bases of value) or not (for non  IVS-defined bases of value</a:t>
            </a:r>
            <a:r>
              <a:rPr dirty="0" smtClean="0"/>
              <a:t>).</a:t>
            </a:r>
            <a:endParaRPr lang="en-IN" dirty="0" smtClean="0"/>
          </a:p>
          <a:p>
            <a:pPr marL="285750" marR="5080" indent="-285750" algn="just">
              <a:buFont typeface="Arial" pitchFamily="34" charset="0"/>
              <a:buChar char="•"/>
              <a:tabLst>
                <a:tab pos="467359" algn="l"/>
              </a:tabLst>
            </a:pPr>
            <a:endParaRPr lang="en-IN" dirty="0"/>
          </a:p>
          <a:p>
            <a:pPr marL="285750" marR="5080" indent="-285750" algn="just">
              <a:buFont typeface="Arial" pitchFamily="34" charset="0"/>
              <a:buChar char="•"/>
              <a:tabLst>
                <a:tab pos="467359" algn="l"/>
              </a:tabLst>
            </a:pPr>
            <a:r>
              <a:rPr lang="en-IN" dirty="0"/>
              <a:t>Common elements of basis of </a:t>
            </a:r>
            <a:r>
              <a:rPr lang="en-IN" dirty="0" smtClean="0"/>
              <a:t>value:</a:t>
            </a:r>
          </a:p>
          <a:p>
            <a:pPr marL="800100" marR="5080" lvl="1" indent="-342900" algn="just">
              <a:buFont typeface="+mj-lt"/>
              <a:buAutoNum type="arabicPeriod"/>
              <a:tabLst>
                <a:tab pos="467359" algn="l"/>
              </a:tabLst>
            </a:pPr>
            <a:r>
              <a:rPr lang="en-IN" dirty="0" smtClean="0"/>
              <a:t>Assumed transaction</a:t>
            </a:r>
          </a:p>
          <a:p>
            <a:pPr marL="800100" marR="5080" lvl="1" indent="-342900" algn="just">
              <a:buFont typeface="+mj-lt"/>
              <a:buAutoNum type="arabicPeriod"/>
              <a:tabLst>
                <a:tab pos="467359" algn="l"/>
              </a:tabLst>
            </a:pPr>
            <a:r>
              <a:rPr lang="en-IN" dirty="0" smtClean="0"/>
              <a:t>Assumed party to the transaction</a:t>
            </a:r>
          </a:p>
          <a:p>
            <a:pPr marL="800100" marR="5080" lvl="1" indent="-342900" algn="just">
              <a:buFont typeface="+mj-lt"/>
              <a:buAutoNum type="arabicPeriod"/>
              <a:tabLst>
                <a:tab pos="467359" algn="l"/>
              </a:tabLst>
            </a:pPr>
            <a:r>
              <a:rPr lang="en-IN" dirty="0" smtClean="0"/>
              <a:t>Assumed date of transaction</a:t>
            </a:r>
          </a:p>
          <a:p>
            <a:pPr marL="800100" marR="5080" lvl="1" indent="-342900" algn="just">
              <a:buFont typeface="+mj-lt"/>
              <a:buAutoNum type="arabicPeriod"/>
              <a:tabLst>
                <a:tab pos="467359" algn="l"/>
              </a:tabLst>
            </a:pPr>
            <a:endParaRPr lang="en-IN" dirty="0" smtClean="0"/>
          </a:p>
          <a:p>
            <a:pPr marL="342900" marR="5080" indent="-342900" algn="just">
              <a:buFont typeface="Arial" pitchFamily="34" charset="0"/>
              <a:buChar char="•"/>
              <a:tabLst>
                <a:tab pos="467359" algn="l"/>
              </a:tabLst>
            </a:pPr>
            <a:endParaRPr lang="en-IN" dirty="0" smtClean="0"/>
          </a:p>
          <a:p>
            <a:pPr marL="800100" marR="5080" lvl="1" indent="-342900" algn="just">
              <a:buFont typeface="+mj-lt"/>
              <a:buAutoNum type="arabicPeriod"/>
              <a:tabLst>
                <a:tab pos="467359" algn="l"/>
              </a:tabLst>
            </a:pPr>
            <a:endParaRPr lang="en-IN" dirty="0"/>
          </a:p>
          <a:p>
            <a:pPr marL="355600" marR="5080" indent="-342900" algn="just">
              <a:lnSpc>
                <a:spcPct val="100000"/>
              </a:lnSpc>
              <a:buFont typeface="Arial" pitchFamily="34" charset="0"/>
              <a:buChar char="•"/>
            </a:pPr>
            <a:endParaRPr sz="2800" dirty="0">
              <a:latin typeface="Trebuchet MS"/>
              <a:cs typeface="Trebuchet MS"/>
            </a:endParaRPr>
          </a:p>
        </p:txBody>
      </p:sp>
      <p:graphicFrame>
        <p:nvGraphicFramePr>
          <p:cNvPr id="3" name="Diagram 2"/>
          <p:cNvGraphicFramePr/>
          <p:nvPr>
            <p:extLst>
              <p:ext uri="{D42A27DB-BD31-4B8C-83A1-F6EECF244321}">
                <p14:modId xmlns:p14="http://schemas.microsoft.com/office/powerpoint/2010/main" val="1960127859"/>
              </p:ext>
            </p:extLst>
          </p:nvPr>
        </p:nvGraphicFramePr>
        <p:xfrm>
          <a:off x="1524000" y="28213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91680" y="5445224"/>
            <a:ext cx="1728192" cy="584775"/>
          </a:xfrm>
          <a:prstGeom prst="rect">
            <a:avLst/>
          </a:prstGeom>
          <a:noFill/>
          <a:ln>
            <a:solidFill>
              <a:schemeClr val="accent2"/>
            </a:solidFill>
          </a:ln>
        </p:spPr>
        <p:txBody>
          <a:bodyPr wrap="square" rtlCol="0">
            <a:spAutoFit/>
          </a:bodyPr>
          <a:lstStyle/>
          <a:p>
            <a:r>
              <a:rPr lang="en-IN" sz="1600" dirty="0" smtClean="0"/>
              <a:t>Normal Business transactions</a:t>
            </a:r>
            <a:endParaRPr lang="en-IN" sz="1600" dirty="0"/>
          </a:p>
        </p:txBody>
      </p:sp>
      <p:sp>
        <p:nvSpPr>
          <p:cNvPr id="12" name="TextBox 11"/>
          <p:cNvSpPr txBox="1"/>
          <p:nvPr/>
        </p:nvSpPr>
        <p:spPr>
          <a:xfrm>
            <a:off x="4716016" y="5436513"/>
            <a:ext cx="1728192" cy="584775"/>
          </a:xfrm>
          <a:prstGeom prst="rect">
            <a:avLst/>
          </a:prstGeom>
          <a:noFill/>
          <a:ln>
            <a:solidFill>
              <a:schemeClr val="accent2"/>
            </a:solidFill>
          </a:ln>
        </p:spPr>
        <p:txBody>
          <a:bodyPr wrap="square" rtlCol="0">
            <a:spAutoFit/>
          </a:bodyPr>
          <a:lstStyle/>
          <a:p>
            <a:r>
              <a:rPr lang="en-IN" sz="1600" dirty="0" smtClean="0"/>
              <a:t>Distress Business transactions</a:t>
            </a:r>
            <a:endParaRPr lang="en-IN" sz="1600" dirty="0"/>
          </a:p>
        </p:txBody>
      </p:sp>
    </p:spTree>
    <p:extLst>
      <p:ext uri="{BB962C8B-B14F-4D97-AF65-F5344CB8AC3E}">
        <p14:creationId xmlns:p14="http://schemas.microsoft.com/office/powerpoint/2010/main" val="246348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normAutofit/>
          </a:bodyPr>
          <a:lstStyle/>
          <a:p>
            <a:r>
              <a:rPr lang="en-IN" dirty="0" smtClean="0">
                <a:solidFill>
                  <a:schemeClr val="tx2"/>
                </a:solidFill>
              </a:rPr>
              <a:t>IVS 104 Bases of value</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19</a:t>
            </a:fld>
            <a:endParaRPr lang="en-IN"/>
          </a:p>
        </p:txBody>
      </p:sp>
      <p:graphicFrame>
        <p:nvGraphicFramePr>
          <p:cNvPr id="6" name="Diagram 5"/>
          <p:cNvGraphicFramePr/>
          <p:nvPr>
            <p:extLst>
              <p:ext uri="{D42A27DB-BD31-4B8C-83A1-F6EECF244321}">
                <p14:modId xmlns:p14="http://schemas.microsoft.com/office/powerpoint/2010/main" val="3539075366"/>
              </p:ext>
            </p:extLst>
          </p:nvPr>
        </p:nvGraphicFramePr>
        <p:xfrm>
          <a:off x="971600" y="1757040"/>
          <a:ext cx="6792416"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3528" y="1052736"/>
            <a:ext cx="7848872" cy="461665"/>
          </a:xfrm>
          <a:prstGeom prst="rect">
            <a:avLst/>
          </a:prstGeom>
          <a:noFill/>
        </p:spPr>
        <p:txBody>
          <a:bodyPr wrap="square" rtlCol="0">
            <a:spAutoFit/>
          </a:bodyPr>
          <a:lstStyle/>
          <a:p>
            <a:r>
              <a:rPr lang="en-IN" sz="2400" b="1" dirty="0" smtClean="0"/>
              <a:t>Premise of value</a:t>
            </a:r>
            <a:endParaRPr lang="en-IN" sz="2400" b="1" dirty="0"/>
          </a:p>
        </p:txBody>
      </p:sp>
    </p:spTree>
    <p:extLst>
      <p:ext uri="{BB962C8B-B14F-4D97-AF65-F5344CB8AC3E}">
        <p14:creationId xmlns:p14="http://schemas.microsoft.com/office/powerpoint/2010/main" val="392053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r>
              <a:rPr lang="en-IN" dirty="0" smtClean="0">
                <a:solidFill>
                  <a:schemeClr val="tx2"/>
                </a:solidFill>
              </a:rPr>
              <a:t>Key Pointers</a:t>
            </a:r>
            <a:endParaRPr lang="en-IN" dirty="0">
              <a:solidFill>
                <a:schemeClr val="tx2"/>
              </a:solidFill>
            </a:endParaRPr>
          </a:p>
        </p:txBody>
      </p:sp>
      <p:sp>
        <p:nvSpPr>
          <p:cNvPr id="3" name="Content Placeholder 2"/>
          <p:cNvSpPr>
            <a:spLocks noGrp="1"/>
          </p:cNvSpPr>
          <p:nvPr>
            <p:ph idx="1"/>
          </p:nvPr>
        </p:nvSpPr>
        <p:spPr/>
        <p:txBody>
          <a:bodyPr/>
          <a:lstStyle/>
          <a:p>
            <a:pPr marL="0" indent="0">
              <a:buNone/>
            </a:pPr>
            <a:r>
              <a:rPr lang="en-IN" b="1" spc="300" dirty="0" smtClean="0"/>
              <a:t>Valuation of companies in Distress</a:t>
            </a:r>
          </a:p>
          <a:p>
            <a:pPr>
              <a:buFont typeface="Wingdings" pitchFamily="2" charset="2"/>
              <a:buChar char="v"/>
            </a:pPr>
            <a:r>
              <a:rPr lang="en-IN" sz="2800" spc="300" dirty="0" smtClean="0"/>
              <a:t>Company in Distress </a:t>
            </a:r>
          </a:p>
          <a:p>
            <a:pPr>
              <a:buFont typeface="Wingdings" pitchFamily="2" charset="2"/>
              <a:buChar char="v"/>
            </a:pPr>
            <a:r>
              <a:rPr lang="en-IN" sz="2800" spc="300" dirty="0" smtClean="0"/>
              <a:t>Valuation under IBC</a:t>
            </a:r>
          </a:p>
          <a:p>
            <a:pPr>
              <a:buFont typeface="Wingdings" pitchFamily="2" charset="2"/>
              <a:buChar char="v"/>
            </a:pPr>
            <a:r>
              <a:rPr lang="en-IN" sz="2800" spc="300" dirty="0" smtClean="0"/>
              <a:t>Valuation Challenges</a:t>
            </a:r>
          </a:p>
          <a:p>
            <a:pPr>
              <a:buFont typeface="Wingdings" pitchFamily="2" charset="2"/>
              <a:buChar char="v"/>
            </a:pPr>
            <a:r>
              <a:rPr lang="en-IN" sz="2800" spc="300" dirty="0" smtClean="0"/>
              <a:t>IVS</a:t>
            </a:r>
          </a:p>
          <a:p>
            <a:pPr>
              <a:buFont typeface="Wingdings" pitchFamily="2" charset="2"/>
              <a:buChar char="v"/>
            </a:pPr>
            <a:r>
              <a:rPr lang="en-IN" sz="2800" spc="300" dirty="0" smtClean="0"/>
              <a:t>Assumptions &amp; Limiting Conditions</a:t>
            </a:r>
          </a:p>
          <a:p>
            <a:pPr marL="0" indent="0">
              <a:buNone/>
            </a:pPr>
            <a:endParaRPr lang="en-IN" spc="300" dirty="0"/>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ate Placeholder 7"/>
          <p:cNvSpPr>
            <a:spLocks noGrp="1"/>
          </p:cNvSpPr>
          <p:nvPr>
            <p:ph type="dt" sz="half" idx="10"/>
          </p:nvPr>
        </p:nvSpPr>
        <p:spPr/>
        <p:txBody>
          <a:bodyPr/>
          <a:lstStyle/>
          <a:p>
            <a:r>
              <a:rPr lang="en-US" smtClean="0"/>
              <a:t>18-04-2020</a:t>
            </a:r>
            <a:endParaRPr lang="en-IN"/>
          </a:p>
        </p:txBody>
      </p:sp>
      <p:sp>
        <p:nvSpPr>
          <p:cNvPr id="9" name="Footer Placeholder 8"/>
          <p:cNvSpPr>
            <a:spLocks noGrp="1"/>
          </p:cNvSpPr>
          <p:nvPr>
            <p:ph type="ftr" sz="quarter" idx="11"/>
          </p:nvPr>
        </p:nvSpPr>
        <p:spPr/>
        <p:txBody>
          <a:bodyPr/>
          <a:lstStyle/>
          <a:p>
            <a:r>
              <a:rPr lang="fi-FI" smtClean="0"/>
              <a:t>CEP CMA RVO on IBC Valuation</a:t>
            </a:r>
            <a:endParaRPr lang="en-IN"/>
          </a:p>
        </p:txBody>
      </p:sp>
      <p:sp>
        <p:nvSpPr>
          <p:cNvPr id="10" name="Slide Number Placeholder 9"/>
          <p:cNvSpPr>
            <a:spLocks noGrp="1"/>
          </p:cNvSpPr>
          <p:nvPr>
            <p:ph type="sldNum" sz="quarter" idx="12"/>
          </p:nvPr>
        </p:nvSpPr>
        <p:spPr/>
        <p:txBody>
          <a:bodyPr/>
          <a:lstStyle/>
          <a:p>
            <a:fld id="{6D10295A-C70F-4E8A-8263-FC7D860D6FB8}" type="slidenum">
              <a:rPr lang="en-IN" smtClean="0"/>
              <a:t>2</a:t>
            </a:fld>
            <a:endParaRPr lang="en-IN"/>
          </a:p>
        </p:txBody>
      </p:sp>
    </p:spTree>
    <p:extLst>
      <p:ext uri="{BB962C8B-B14F-4D97-AF65-F5344CB8AC3E}">
        <p14:creationId xmlns:p14="http://schemas.microsoft.com/office/powerpoint/2010/main" val="420777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44624"/>
            <a:ext cx="8229600" cy="850106"/>
          </a:xfrm>
        </p:spPr>
        <p:txBody>
          <a:bodyPr>
            <a:noAutofit/>
          </a:bodyPr>
          <a:lstStyle/>
          <a:p>
            <a:pPr algn="l"/>
            <a:r>
              <a:rPr lang="en-IN" sz="4300" dirty="0" smtClean="0">
                <a:solidFill>
                  <a:schemeClr val="tx2"/>
                </a:solidFill>
              </a:rPr>
              <a:t>         IVS 105 Valuation Approaches </a:t>
            </a:r>
            <a:endParaRPr lang="en-IN" sz="4300"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20</a:t>
            </a:fld>
            <a:endParaRPr lang="en-IN"/>
          </a:p>
        </p:txBody>
      </p:sp>
      <p:sp>
        <p:nvSpPr>
          <p:cNvPr id="10" name="object 6"/>
          <p:cNvSpPr/>
          <p:nvPr/>
        </p:nvSpPr>
        <p:spPr>
          <a:xfrm>
            <a:off x="3708665" y="1484784"/>
            <a:ext cx="1227164" cy="765810"/>
          </a:xfrm>
          <a:custGeom>
            <a:avLst/>
            <a:gdLst/>
            <a:ahLst/>
            <a:cxnLst/>
            <a:rect l="l" t="t" r="r" b="b"/>
            <a:pathLst>
              <a:path w="1148079" h="765810">
                <a:moveTo>
                  <a:pt x="1071245" y="0"/>
                </a:moveTo>
                <a:lnTo>
                  <a:pt x="76580" y="0"/>
                </a:lnTo>
                <a:lnTo>
                  <a:pt x="46773" y="6018"/>
                </a:lnTo>
                <a:lnTo>
                  <a:pt x="22431" y="22431"/>
                </a:lnTo>
                <a:lnTo>
                  <a:pt x="6018" y="46773"/>
                </a:lnTo>
                <a:lnTo>
                  <a:pt x="0" y="76580"/>
                </a:lnTo>
                <a:lnTo>
                  <a:pt x="0" y="688720"/>
                </a:lnTo>
                <a:lnTo>
                  <a:pt x="6018" y="718528"/>
                </a:lnTo>
                <a:lnTo>
                  <a:pt x="22431" y="742870"/>
                </a:lnTo>
                <a:lnTo>
                  <a:pt x="46773" y="759283"/>
                </a:lnTo>
                <a:lnTo>
                  <a:pt x="76580" y="765301"/>
                </a:lnTo>
                <a:lnTo>
                  <a:pt x="1071245" y="765301"/>
                </a:lnTo>
                <a:lnTo>
                  <a:pt x="1101052" y="759283"/>
                </a:lnTo>
                <a:lnTo>
                  <a:pt x="1125394" y="742870"/>
                </a:lnTo>
                <a:lnTo>
                  <a:pt x="1141807" y="718528"/>
                </a:lnTo>
                <a:lnTo>
                  <a:pt x="1147826" y="688720"/>
                </a:lnTo>
                <a:lnTo>
                  <a:pt x="1147826" y="76580"/>
                </a:lnTo>
                <a:lnTo>
                  <a:pt x="1141807" y="46773"/>
                </a:lnTo>
                <a:lnTo>
                  <a:pt x="1125394" y="22431"/>
                </a:lnTo>
                <a:lnTo>
                  <a:pt x="1101052" y="6018"/>
                </a:lnTo>
                <a:lnTo>
                  <a:pt x="1071245" y="0"/>
                </a:lnTo>
                <a:close/>
              </a:path>
            </a:pathLst>
          </a:custGeom>
          <a:solidFill>
            <a:schemeClr val="tx2">
              <a:lumMod val="60000"/>
              <a:lumOff val="40000"/>
            </a:schemeClr>
          </a:solidFill>
        </p:spPr>
        <p:txBody>
          <a:bodyPr wrap="square" lIns="0" tIns="0" rIns="0" bIns="0" rtlCol="0"/>
          <a:lstStyle/>
          <a:p>
            <a:endParaRPr/>
          </a:p>
        </p:txBody>
      </p:sp>
      <p:sp>
        <p:nvSpPr>
          <p:cNvPr id="11" name="object 7"/>
          <p:cNvSpPr txBox="1"/>
          <p:nvPr/>
        </p:nvSpPr>
        <p:spPr>
          <a:xfrm>
            <a:off x="3783327" y="1713384"/>
            <a:ext cx="1076484" cy="500137"/>
          </a:xfrm>
          <a:prstGeom prst="rect">
            <a:avLst/>
          </a:prstGeom>
        </p:spPr>
        <p:txBody>
          <a:bodyPr vert="horz" wrap="square" lIns="0" tIns="0" rIns="0" bIns="0" rtlCol="0">
            <a:spAutoFit/>
          </a:bodyPr>
          <a:lstStyle/>
          <a:p>
            <a:pPr marL="128270" marR="5080" indent="-116205">
              <a:lnSpc>
                <a:spcPts val="1320"/>
              </a:lnSpc>
            </a:pPr>
            <a:r>
              <a:rPr sz="1200" b="1" spc="-5" dirty="0">
                <a:solidFill>
                  <a:srgbClr val="FFFFFF"/>
                </a:solidFill>
                <a:latin typeface="Calibri"/>
                <a:cs typeface="Calibri"/>
              </a:rPr>
              <a:t>Asset</a:t>
            </a:r>
            <a:r>
              <a:rPr sz="1200" b="1" spc="-80" dirty="0">
                <a:solidFill>
                  <a:srgbClr val="FFFFFF"/>
                </a:solidFill>
                <a:latin typeface="Calibri"/>
                <a:cs typeface="Calibri"/>
              </a:rPr>
              <a:t> </a:t>
            </a:r>
            <a:r>
              <a:rPr sz="1200" b="1" spc="-10" dirty="0">
                <a:solidFill>
                  <a:srgbClr val="FFFFFF"/>
                </a:solidFill>
                <a:latin typeface="Calibri"/>
                <a:cs typeface="Calibri"/>
              </a:rPr>
              <a:t>Valuation  </a:t>
            </a:r>
            <a:r>
              <a:rPr sz="1200" b="1" spc="-5" dirty="0" smtClean="0">
                <a:solidFill>
                  <a:srgbClr val="FFFFFF"/>
                </a:solidFill>
                <a:latin typeface="Calibri"/>
                <a:cs typeface="Calibri"/>
              </a:rPr>
              <a:t>Approaches</a:t>
            </a:r>
            <a:endParaRPr lang="en-IN" sz="1200" b="1" spc="-5" dirty="0" smtClean="0">
              <a:solidFill>
                <a:srgbClr val="FFFFFF"/>
              </a:solidFill>
              <a:latin typeface="Calibri"/>
              <a:cs typeface="Calibri"/>
            </a:endParaRPr>
          </a:p>
          <a:p>
            <a:pPr marL="128270" marR="5080" indent="-116205">
              <a:lnSpc>
                <a:spcPts val="1320"/>
              </a:lnSpc>
            </a:pPr>
            <a:r>
              <a:rPr lang="en-IN" sz="1200" b="1" spc="-5" dirty="0" smtClean="0">
                <a:solidFill>
                  <a:srgbClr val="FFFFFF"/>
                </a:solidFill>
                <a:latin typeface="Calibri"/>
                <a:cs typeface="Calibri"/>
              </a:rPr>
              <a:t>      IVS 105</a:t>
            </a:r>
            <a:endParaRPr sz="1200" dirty="0">
              <a:latin typeface="Calibri"/>
              <a:cs typeface="Calibri"/>
            </a:endParaRPr>
          </a:p>
        </p:txBody>
      </p:sp>
      <p:sp>
        <p:nvSpPr>
          <p:cNvPr id="12" name="object 14"/>
          <p:cNvSpPr/>
          <p:nvPr/>
        </p:nvSpPr>
        <p:spPr>
          <a:xfrm>
            <a:off x="1259632" y="3923184"/>
            <a:ext cx="1796627" cy="1219200"/>
          </a:xfrm>
          <a:custGeom>
            <a:avLst/>
            <a:gdLst/>
            <a:ahLst/>
            <a:cxnLst/>
            <a:rect l="l" t="t" r="r" b="b"/>
            <a:pathLst>
              <a:path w="1680845" h="1120775">
                <a:moveTo>
                  <a:pt x="1568449" y="0"/>
                </a:moveTo>
                <a:lnTo>
                  <a:pt x="112013" y="0"/>
                </a:lnTo>
                <a:lnTo>
                  <a:pt x="68419" y="8804"/>
                </a:lnTo>
                <a:lnTo>
                  <a:pt x="32813" y="32813"/>
                </a:lnTo>
                <a:lnTo>
                  <a:pt x="8804" y="68419"/>
                </a:lnTo>
                <a:lnTo>
                  <a:pt x="0" y="112013"/>
                </a:lnTo>
                <a:lnTo>
                  <a:pt x="0" y="1008253"/>
                </a:lnTo>
                <a:lnTo>
                  <a:pt x="8804" y="1051921"/>
                </a:lnTo>
                <a:lnTo>
                  <a:pt x="32813" y="1087564"/>
                </a:lnTo>
                <a:lnTo>
                  <a:pt x="68419" y="1111587"/>
                </a:lnTo>
                <a:lnTo>
                  <a:pt x="112013" y="1120394"/>
                </a:lnTo>
                <a:lnTo>
                  <a:pt x="1568449" y="1120394"/>
                </a:lnTo>
                <a:lnTo>
                  <a:pt x="1612118" y="1111587"/>
                </a:lnTo>
                <a:lnTo>
                  <a:pt x="1647761" y="1087564"/>
                </a:lnTo>
                <a:lnTo>
                  <a:pt x="1671784" y="1051921"/>
                </a:lnTo>
                <a:lnTo>
                  <a:pt x="1680591" y="1008253"/>
                </a:lnTo>
                <a:lnTo>
                  <a:pt x="1680591" y="112013"/>
                </a:lnTo>
                <a:lnTo>
                  <a:pt x="1671784" y="68419"/>
                </a:lnTo>
                <a:lnTo>
                  <a:pt x="1647761" y="32813"/>
                </a:lnTo>
                <a:lnTo>
                  <a:pt x="1612118" y="8804"/>
                </a:lnTo>
                <a:lnTo>
                  <a:pt x="1568449" y="0"/>
                </a:lnTo>
                <a:close/>
              </a:path>
            </a:pathLst>
          </a:custGeom>
          <a:solidFill>
            <a:schemeClr val="tx2">
              <a:lumMod val="60000"/>
              <a:lumOff val="40000"/>
            </a:schemeClr>
          </a:solidFill>
        </p:spPr>
        <p:txBody>
          <a:bodyPr wrap="square" lIns="0" tIns="0" rIns="0" bIns="0" rtlCol="0"/>
          <a:lstStyle/>
          <a:p>
            <a:pPr algn="just"/>
            <a:endParaRPr lang="en-US" sz="1200" b="1" dirty="0" smtClean="0">
              <a:solidFill>
                <a:schemeClr val="bg1"/>
              </a:solidFill>
            </a:endParaRPr>
          </a:p>
          <a:p>
            <a:pPr algn="ctr"/>
            <a:r>
              <a:rPr lang="en-US" sz="1200" b="1" dirty="0" smtClean="0">
                <a:solidFill>
                  <a:schemeClr val="bg1"/>
                </a:solidFill>
              </a:rPr>
              <a:t>Estimates value based on instances of sales/quotes of similar assets in the market</a:t>
            </a:r>
            <a:endParaRPr sz="1200" b="1" dirty="0">
              <a:solidFill>
                <a:schemeClr val="bg1"/>
              </a:solidFill>
            </a:endParaRPr>
          </a:p>
        </p:txBody>
      </p:sp>
      <p:sp>
        <p:nvSpPr>
          <p:cNvPr id="13" name="object 21"/>
          <p:cNvSpPr/>
          <p:nvPr/>
        </p:nvSpPr>
        <p:spPr>
          <a:xfrm>
            <a:off x="3424001" y="3923185"/>
            <a:ext cx="1796627" cy="1219199"/>
          </a:xfrm>
          <a:custGeom>
            <a:avLst/>
            <a:gdLst/>
            <a:ahLst/>
            <a:cxnLst/>
            <a:rect l="l" t="t" r="r" b="b"/>
            <a:pathLst>
              <a:path w="1680845" h="1120775">
                <a:moveTo>
                  <a:pt x="1568450" y="0"/>
                </a:moveTo>
                <a:lnTo>
                  <a:pt x="112014" y="0"/>
                </a:lnTo>
                <a:lnTo>
                  <a:pt x="68419" y="8804"/>
                </a:lnTo>
                <a:lnTo>
                  <a:pt x="32813" y="32813"/>
                </a:lnTo>
                <a:lnTo>
                  <a:pt x="8804" y="68419"/>
                </a:lnTo>
                <a:lnTo>
                  <a:pt x="0" y="112013"/>
                </a:lnTo>
                <a:lnTo>
                  <a:pt x="0" y="1008253"/>
                </a:lnTo>
                <a:lnTo>
                  <a:pt x="8804" y="1051921"/>
                </a:lnTo>
                <a:lnTo>
                  <a:pt x="32813" y="1087564"/>
                </a:lnTo>
                <a:lnTo>
                  <a:pt x="68419" y="1111587"/>
                </a:lnTo>
                <a:lnTo>
                  <a:pt x="112014" y="1120394"/>
                </a:lnTo>
                <a:lnTo>
                  <a:pt x="1568450" y="1120394"/>
                </a:lnTo>
                <a:lnTo>
                  <a:pt x="1612044" y="1111587"/>
                </a:lnTo>
                <a:lnTo>
                  <a:pt x="1647650" y="1087564"/>
                </a:lnTo>
                <a:lnTo>
                  <a:pt x="1671659" y="1051921"/>
                </a:lnTo>
                <a:lnTo>
                  <a:pt x="1680464" y="1008253"/>
                </a:lnTo>
                <a:lnTo>
                  <a:pt x="1680464" y="112013"/>
                </a:lnTo>
                <a:lnTo>
                  <a:pt x="1671659" y="68419"/>
                </a:lnTo>
                <a:lnTo>
                  <a:pt x="1647650" y="32813"/>
                </a:lnTo>
                <a:lnTo>
                  <a:pt x="1612044" y="8804"/>
                </a:lnTo>
                <a:lnTo>
                  <a:pt x="1568450" y="0"/>
                </a:lnTo>
                <a:close/>
              </a:path>
            </a:pathLst>
          </a:custGeom>
          <a:solidFill>
            <a:schemeClr val="tx2">
              <a:lumMod val="60000"/>
              <a:lumOff val="40000"/>
            </a:schemeClr>
          </a:solidFill>
        </p:spPr>
        <p:txBody>
          <a:bodyPr wrap="square" lIns="0" tIns="0" rIns="0" bIns="0" rtlCol="0"/>
          <a:lstStyle/>
          <a:p>
            <a:pPr algn="ctr"/>
            <a:r>
              <a:rPr lang="en-US" sz="1200" b="1" dirty="0" smtClean="0">
                <a:solidFill>
                  <a:schemeClr val="bg1"/>
                </a:solidFill>
              </a:rPr>
              <a:t>  </a:t>
            </a:r>
          </a:p>
          <a:p>
            <a:pPr algn="ctr"/>
            <a:r>
              <a:rPr lang="en-US" sz="1200" b="1" dirty="0" smtClean="0">
                <a:solidFill>
                  <a:schemeClr val="bg1"/>
                </a:solidFill>
              </a:rPr>
              <a:t>Estimated value based        on the replacement cost of an asset of equivalent utility and depreciation including obsolescence</a:t>
            </a:r>
            <a:endParaRPr sz="1200" b="1" dirty="0">
              <a:solidFill>
                <a:schemeClr val="bg1"/>
              </a:solidFill>
            </a:endParaRPr>
          </a:p>
        </p:txBody>
      </p:sp>
      <p:sp>
        <p:nvSpPr>
          <p:cNvPr id="14" name="object 24"/>
          <p:cNvSpPr/>
          <p:nvPr/>
        </p:nvSpPr>
        <p:spPr>
          <a:xfrm>
            <a:off x="5873034" y="2700809"/>
            <a:ext cx="1227164" cy="765175"/>
          </a:xfrm>
          <a:custGeom>
            <a:avLst/>
            <a:gdLst/>
            <a:ahLst/>
            <a:cxnLst/>
            <a:rect l="l" t="t" r="r" b="b"/>
            <a:pathLst>
              <a:path w="1148079" h="765175">
                <a:moveTo>
                  <a:pt x="1071245" y="0"/>
                </a:moveTo>
                <a:lnTo>
                  <a:pt x="76453" y="0"/>
                </a:lnTo>
                <a:lnTo>
                  <a:pt x="46666" y="5998"/>
                </a:lnTo>
                <a:lnTo>
                  <a:pt x="22367" y="22367"/>
                </a:lnTo>
                <a:lnTo>
                  <a:pt x="5998" y="46666"/>
                </a:lnTo>
                <a:lnTo>
                  <a:pt x="0" y="76453"/>
                </a:lnTo>
                <a:lnTo>
                  <a:pt x="0" y="688593"/>
                </a:lnTo>
                <a:lnTo>
                  <a:pt x="5998" y="718401"/>
                </a:lnTo>
                <a:lnTo>
                  <a:pt x="22367" y="742743"/>
                </a:lnTo>
                <a:lnTo>
                  <a:pt x="46666" y="759156"/>
                </a:lnTo>
                <a:lnTo>
                  <a:pt x="76453" y="765175"/>
                </a:lnTo>
                <a:lnTo>
                  <a:pt x="1071245" y="765175"/>
                </a:lnTo>
                <a:lnTo>
                  <a:pt x="1101052" y="759156"/>
                </a:lnTo>
                <a:lnTo>
                  <a:pt x="1125394" y="742743"/>
                </a:lnTo>
                <a:lnTo>
                  <a:pt x="1141807" y="718401"/>
                </a:lnTo>
                <a:lnTo>
                  <a:pt x="1147826" y="688593"/>
                </a:lnTo>
                <a:lnTo>
                  <a:pt x="1147826" y="76453"/>
                </a:lnTo>
                <a:lnTo>
                  <a:pt x="1141807" y="46666"/>
                </a:lnTo>
                <a:lnTo>
                  <a:pt x="1125394" y="22367"/>
                </a:lnTo>
                <a:lnTo>
                  <a:pt x="1101052" y="5998"/>
                </a:lnTo>
                <a:lnTo>
                  <a:pt x="1071245" y="0"/>
                </a:lnTo>
                <a:close/>
              </a:path>
            </a:pathLst>
          </a:custGeom>
          <a:solidFill>
            <a:schemeClr val="tx2">
              <a:lumMod val="60000"/>
              <a:lumOff val="40000"/>
            </a:schemeClr>
          </a:solidFill>
        </p:spPr>
        <p:txBody>
          <a:bodyPr wrap="square" lIns="0" tIns="0" rIns="0" bIns="0" rtlCol="0"/>
          <a:lstStyle/>
          <a:p>
            <a:r>
              <a:rPr lang="en-US" dirty="0"/>
              <a:t>      </a:t>
            </a:r>
          </a:p>
          <a:p>
            <a:pPr marL="128270" marR="5080" indent="-116205">
              <a:lnSpc>
                <a:spcPts val="1320"/>
              </a:lnSpc>
            </a:pPr>
            <a:r>
              <a:rPr lang="en-US" dirty="0"/>
              <a:t>    </a:t>
            </a:r>
            <a:r>
              <a:rPr lang="en-US" dirty="0" smtClean="0"/>
              <a:t> </a:t>
            </a:r>
            <a:r>
              <a:rPr lang="en-US" sz="1200" b="1" spc="-5" dirty="0">
                <a:solidFill>
                  <a:srgbClr val="FFFFFF"/>
                </a:solidFill>
                <a:latin typeface="Calibri"/>
                <a:cs typeface="Calibri"/>
              </a:rPr>
              <a:t>Income </a:t>
            </a:r>
          </a:p>
          <a:p>
            <a:pPr marL="128270" marR="5080" indent="-116205">
              <a:lnSpc>
                <a:spcPts val="1320"/>
              </a:lnSpc>
            </a:pPr>
            <a:r>
              <a:rPr lang="en-US" sz="1200" b="1" spc="-5" dirty="0">
                <a:solidFill>
                  <a:srgbClr val="FFFFFF"/>
                </a:solidFill>
                <a:latin typeface="Calibri"/>
                <a:cs typeface="Calibri"/>
              </a:rPr>
              <a:t>       Approach</a:t>
            </a:r>
            <a:endParaRPr sz="1200" b="1" spc="-5" dirty="0">
              <a:solidFill>
                <a:srgbClr val="FFFFFF"/>
              </a:solidFill>
              <a:latin typeface="Calibri"/>
              <a:cs typeface="Calibri"/>
            </a:endParaRPr>
          </a:p>
        </p:txBody>
      </p:sp>
      <p:sp>
        <p:nvSpPr>
          <p:cNvPr id="15" name="object 29"/>
          <p:cNvSpPr/>
          <p:nvPr/>
        </p:nvSpPr>
        <p:spPr>
          <a:xfrm>
            <a:off x="5588236" y="3923184"/>
            <a:ext cx="1796627" cy="1219200"/>
          </a:xfrm>
          <a:custGeom>
            <a:avLst/>
            <a:gdLst/>
            <a:ahLst/>
            <a:cxnLst/>
            <a:rect l="l" t="t" r="r" b="b"/>
            <a:pathLst>
              <a:path w="1680845" h="1120775">
                <a:moveTo>
                  <a:pt x="1568577" y="0"/>
                </a:moveTo>
                <a:lnTo>
                  <a:pt x="112141" y="0"/>
                </a:lnTo>
                <a:lnTo>
                  <a:pt x="68472" y="8804"/>
                </a:lnTo>
                <a:lnTo>
                  <a:pt x="32829" y="32813"/>
                </a:lnTo>
                <a:lnTo>
                  <a:pt x="8806" y="68419"/>
                </a:lnTo>
                <a:lnTo>
                  <a:pt x="0" y="112013"/>
                </a:lnTo>
                <a:lnTo>
                  <a:pt x="0" y="1008253"/>
                </a:lnTo>
                <a:lnTo>
                  <a:pt x="8806" y="1051921"/>
                </a:lnTo>
                <a:lnTo>
                  <a:pt x="32829" y="1087564"/>
                </a:lnTo>
                <a:lnTo>
                  <a:pt x="68472" y="1111587"/>
                </a:lnTo>
                <a:lnTo>
                  <a:pt x="112141" y="1120394"/>
                </a:lnTo>
                <a:lnTo>
                  <a:pt x="1568577" y="1120394"/>
                </a:lnTo>
                <a:lnTo>
                  <a:pt x="1612171" y="1111587"/>
                </a:lnTo>
                <a:lnTo>
                  <a:pt x="1647777" y="1087564"/>
                </a:lnTo>
                <a:lnTo>
                  <a:pt x="1671786" y="1051921"/>
                </a:lnTo>
                <a:lnTo>
                  <a:pt x="1680591" y="1008253"/>
                </a:lnTo>
                <a:lnTo>
                  <a:pt x="1680591" y="112013"/>
                </a:lnTo>
                <a:lnTo>
                  <a:pt x="1671786" y="68419"/>
                </a:lnTo>
                <a:lnTo>
                  <a:pt x="1647777" y="32813"/>
                </a:lnTo>
                <a:lnTo>
                  <a:pt x="1612171" y="8804"/>
                </a:lnTo>
                <a:lnTo>
                  <a:pt x="1568577" y="0"/>
                </a:lnTo>
                <a:close/>
              </a:path>
            </a:pathLst>
          </a:custGeom>
          <a:solidFill>
            <a:schemeClr val="tx2">
              <a:lumMod val="60000"/>
              <a:lumOff val="40000"/>
            </a:schemeClr>
          </a:solidFill>
        </p:spPr>
        <p:txBody>
          <a:bodyPr wrap="square" lIns="0" tIns="0" rIns="0" bIns="0" rtlCol="0"/>
          <a:lstStyle/>
          <a:p>
            <a:pPr algn="just"/>
            <a:endParaRPr lang="en-US" sz="1200" b="1" dirty="0" smtClean="0">
              <a:solidFill>
                <a:schemeClr val="bg1"/>
              </a:solidFill>
            </a:endParaRPr>
          </a:p>
          <a:p>
            <a:pPr algn="ctr"/>
            <a:r>
              <a:rPr lang="en-US" sz="1200" b="1" dirty="0" smtClean="0">
                <a:solidFill>
                  <a:schemeClr val="bg1"/>
                </a:solidFill>
              </a:rPr>
              <a:t>Estimates value based on expected future cash flows associated with such cash flows.</a:t>
            </a:r>
            <a:endParaRPr sz="1200" b="1" dirty="0">
              <a:solidFill>
                <a:schemeClr val="bg1"/>
              </a:solidFill>
            </a:endParaRPr>
          </a:p>
        </p:txBody>
      </p:sp>
      <p:cxnSp>
        <p:nvCxnSpPr>
          <p:cNvPr id="16" name="Straight Connector 15"/>
          <p:cNvCxnSpPr/>
          <p:nvPr/>
        </p:nvCxnSpPr>
        <p:spPr>
          <a:xfrm flipH="1">
            <a:off x="2195736" y="2322984"/>
            <a:ext cx="2164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94409" y="2322984"/>
            <a:ext cx="20497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bject 24"/>
          <p:cNvSpPr/>
          <p:nvPr/>
        </p:nvSpPr>
        <p:spPr>
          <a:xfrm>
            <a:off x="3708732" y="2724538"/>
            <a:ext cx="1227164" cy="765175"/>
          </a:xfrm>
          <a:custGeom>
            <a:avLst/>
            <a:gdLst/>
            <a:ahLst/>
            <a:cxnLst/>
            <a:rect l="l" t="t" r="r" b="b"/>
            <a:pathLst>
              <a:path w="1148079" h="765175">
                <a:moveTo>
                  <a:pt x="1071245" y="0"/>
                </a:moveTo>
                <a:lnTo>
                  <a:pt x="76453" y="0"/>
                </a:lnTo>
                <a:lnTo>
                  <a:pt x="46666" y="5998"/>
                </a:lnTo>
                <a:lnTo>
                  <a:pt x="22367" y="22367"/>
                </a:lnTo>
                <a:lnTo>
                  <a:pt x="5998" y="46666"/>
                </a:lnTo>
                <a:lnTo>
                  <a:pt x="0" y="76453"/>
                </a:lnTo>
                <a:lnTo>
                  <a:pt x="0" y="688593"/>
                </a:lnTo>
                <a:lnTo>
                  <a:pt x="5998" y="718401"/>
                </a:lnTo>
                <a:lnTo>
                  <a:pt x="22367" y="742743"/>
                </a:lnTo>
                <a:lnTo>
                  <a:pt x="46666" y="759156"/>
                </a:lnTo>
                <a:lnTo>
                  <a:pt x="76453" y="765175"/>
                </a:lnTo>
                <a:lnTo>
                  <a:pt x="1071245" y="765175"/>
                </a:lnTo>
                <a:lnTo>
                  <a:pt x="1101052" y="759156"/>
                </a:lnTo>
                <a:lnTo>
                  <a:pt x="1125394" y="742743"/>
                </a:lnTo>
                <a:lnTo>
                  <a:pt x="1141807" y="718401"/>
                </a:lnTo>
                <a:lnTo>
                  <a:pt x="1147826" y="688593"/>
                </a:lnTo>
                <a:lnTo>
                  <a:pt x="1147826" y="76453"/>
                </a:lnTo>
                <a:lnTo>
                  <a:pt x="1141807" y="46666"/>
                </a:lnTo>
                <a:lnTo>
                  <a:pt x="1125394" y="22367"/>
                </a:lnTo>
                <a:lnTo>
                  <a:pt x="1101052" y="5998"/>
                </a:lnTo>
                <a:lnTo>
                  <a:pt x="1071245" y="0"/>
                </a:lnTo>
                <a:close/>
              </a:path>
            </a:pathLst>
          </a:custGeom>
          <a:solidFill>
            <a:schemeClr val="tx2">
              <a:lumMod val="60000"/>
              <a:lumOff val="40000"/>
            </a:schemeClr>
          </a:solidFill>
        </p:spPr>
        <p:txBody>
          <a:bodyPr wrap="square" lIns="0" tIns="0" rIns="0" bIns="0" rtlCol="0"/>
          <a:lstStyle/>
          <a:p>
            <a:r>
              <a:rPr lang="en-US" dirty="0"/>
              <a:t>      </a:t>
            </a:r>
          </a:p>
          <a:p>
            <a:pPr marL="128270" marR="5080" indent="-116205">
              <a:lnSpc>
                <a:spcPts val="1320"/>
              </a:lnSpc>
            </a:pPr>
            <a:r>
              <a:rPr lang="en-US" dirty="0"/>
              <a:t>    </a:t>
            </a:r>
            <a:r>
              <a:rPr lang="en-US" dirty="0" smtClean="0"/>
              <a:t> </a:t>
            </a:r>
            <a:r>
              <a:rPr lang="en-US" sz="1200" b="1" spc="-5" dirty="0" smtClean="0">
                <a:solidFill>
                  <a:srgbClr val="FFFFFF"/>
                </a:solidFill>
                <a:latin typeface="Calibri"/>
                <a:cs typeface="Calibri"/>
              </a:rPr>
              <a:t>Cost</a:t>
            </a:r>
            <a:endParaRPr lang="en-US" sz="1200" b="1" spc="-5" dirty="0">
              <a:solidFill>
                <a:srgbClr val="FFFFFF"/>
              </a:solidFill>
              <a:latin typeface="Calibri"/>
              <a:cs typeface="Calibri"/>
            </a:endParaRPr>
          </a:p>
          <a:p>
            <a:pPr marL="128270" marR="5080" indent="-116205">
              <a:lnSpc>
                <a:spcPts val="1320"/>
              </a:lnSpc>
            </a:pPr>
            <a:r>
              <a:rPr lang="en-US" sz="1200" b="1" spc="-5" dirty="0">
                <a:solidFill>
                  <a:srgbClr val="FFFFFF"/>
                </a:solidFill>
                <a:latin typeface="Calibri"/>
                <a:cs typeface="Calibri"/>
              </a:rPr>
              <a:t>       </a:t>
            </a:r>
            <a:r>
              <a:rPr lang="en-US" sz="1200" b="1" spc="-5" dirty="0" smtClean="0">
                <a:solidFill>
                  <a:srgbClr val="FFFFFF"/>
                </a:solidFill>
                <a:latin typeface="Calibri"/>
                <a:cs typeface="Calibri"/>
              </a:rPr>
              <a:t>Approach</a:t>
            </a:r>
            <a:endParaRPr sz="1200" b="1" spc="-5" dirty="0">
              <a:solidFill>
                <a:srgbClr val="FFFFFF"/>
              </a:solidFill>
              <a:latin typeface="Calibri"/>
              <a:cs typeface="Calibri"/>
            </a:endParaRPr>
          </a:p>
        </p:txBody>
      </p:sp>
      <p:sp>
        <p:nvSpPr>
          <p:cNvPr id="19" name="object 24"/>
          <p:cNvSpPr/>
          <p:nvPr/>
        </p:nvSpPr>
        <p:spPr>
          <a:xfrm>
            <a:off x="1551491" y="2734400"/>
            <a:ext cx="1227164" cy="765175"/>
          </a:xfrm>
          <a:custGeom>
            <a:avLst/>
            <a:gdLst/>
            <a:ahLst/>
            <a:cxnLst/>
            <a:rect l="l" t="t" r="r" b="b"/>
            <a:pathLst>
              <a:path w="1148079" h="765175">
                <a:moveTo>
                  <a:pt x="1071245" y="0"/>
                </a:moveTo>
                <a:lnTo>
                  <a:pt x="76453" y="0"/>
                </a:lnTo>
                <a:lnTo>
                  <a:pt x="46666" y="5998"/>
                </a:lnTo>
                <a:lnTo>
                  <a:pt x="22367" y="22367"/>
                </a:lnTo>
                <a:lnTo>
                  <a:pt x="5998" y="46666"/>
                </a:lnTo>
                <a:lnTo>
                  <a:pt x="0" y="76453"/>
                </a:lnTo>
                <a:lnTo>
                  <a:pt x="0" y="688593"/>
                </a:lnTo>
                <a:lnTo>
                  <a:pt x="5998" y="718401"/>
                </a:lnTo>
                <a:lnTo>
                  <a:pt x="22367" y="742743"/>
                </a:lnTo>
                <a:lnTo>
                  <a:pt x="46666" y="759156"/>
                </a:lnTo>
                <a:lnTo>
                  <a:pt x="76453" y="765175"/>
                </a:lnTo>
                <a:lnTo>
                  <a:pt x="1071245" y="765175"/>
                </a:lnTo>
                <a:lnTo>
                  <a:pt x="1101052" y="759156"/>
                </a:lnTo>
                <a:lnTo>
                  <a:pt x="1125394" y="742743"/>
                </a:lnTo>
                <a:lnTo>
                  <a:pt x="1141807" y="718401"/>
                </a:lnTo>
                <a:lnTo>
                  <a:pt x="1147826" y="688593"/>
                </a:lnTo>
                <a:lnTo>
                  <a:pt x="1147826" y="76453"/>
                </a:lnTo>
                <a:lnTo>
                  <a:pt x="1141807" y="46666"/>
                </a:lnTo>
                <a:lnTo>
                  <a:pt x="1125394" y="22367"/>
                </a:lnTo>
                <a:lnTo>
                  <a:pt x="1101052" y="5998"/>
                </a:lnTo>
                <a:lnTo>
                  <a:pt x="1071245" y="0"/>
                </a:lnTo>
                <a:close/>
              </a:path>
            </a:pathLst>
          </a:custGeom>
          <a:solidFill>
            <a:schemeClr val="tx2">
              <a:lumMod val="60000"/>
              <a:lumOff val="40000"/>
            </a:schemeClr>
          </a:solidFill>
        </p:spPr>
        <p:txBody>
          <a:bodyPr wrap="square" lIns="0" tIns="0" rIns="0" bIns="0" rtlCol="0"/>
          <a:lstStyle/>
          <a:p>
            <a:r>
              <a:rPr lang="en-US" dirty="0"/>
              <a:t>      </a:t>
            </a:r>
          </a:p>
          <a:p>
            <a:pPr marL="128270" marR="5080" indent="-116205">
              <a:lnSpc>
                <a:spcPts val="1320"/>
              </a:lnSpc>
            </a:pPr>
            <a:r>
              <a:rPr lang="en-US" dirty="0"/>
              <a:t>    </a:t>
            </a:r>
            <a:r>
              <a:rPr lang="en-US" dirty="0" smtClean="0"/>
              <a:t> </a:t>
            </a:r>
            <a:r>
              <a:rPr lang="en-US" sz="1200" b="1" spc="-5" dirty="0" smtClean="0">
                <a:solidFill>
                  <a:srgbClr val="FFFFFF"/>
                </a:solidFill>
                <a:latin typeface="Calibri"/>
                <a:cs typeface="Calibri"/>
              </a:rPr>
              <a:t>Market </a:t>
            </a:r>
            <a:endParaRPr lang="en-US" sz="1200" b="1" spc="-5" dirty="0">
              <a:solidFill>
                <a:srgbClr val="FFFFFF"/>
              </a:solidFill>
              <a:latin typeface="Calibri"/>
              <a:cs typeface="Calibri"/>
            </a:endParaRPr>
          </a:p>
          <a:p>
            <a:pPr marL="128270" marR="5080" indent="-116205">
              <a:lnSpc>
                <a:spcPts val="1320"/>
              </a:lnSpc>
            </a:pPr>
            <a:r>
              <a:rPr lang="en-US" sz="1200" b="1" spc="-5" dirty="0">
                <a:solidFill>
                  <a:srgbClr val="FFFFFF"/>
                </a:solidFill>
                <a:latin typeface="Calibri"/>
                <a:cs typeface="Calibri"/>
              </a:rPr>
              <a:t>       Approach</a:t>
            </a:r>
            <a:endParaRPr sz="1200" b="1" spc="-5" dirty="0">
              <a:solidFill>
                <a:srgbClr val="FFFFFF"/>
              </a:solidFill>
              <a:latin typeface="Calibri"/>
              <a:cs typeface="Calibri"/>
            </a:endParaRPr>
          </a:p>
        </p:txBody>
      </p:sp>
      <p:sp>
        <p:nvSpPr>
          <p:cNvPr id="20" name="object 11"/>
          <p:cNvSpPr/>
          <p:nvPr/>
        </p:nvSpPr>
        <p:spPr>
          <a:xfrm flipH="1">
            <a:off x="2123728" y="3501008"/>
            <a:ext cx="48868" cy="381000"/>
          </a:xfrm>
          <a:custGeom>
            <a:avLst/>
            <a:gdLst/>
            <a:ahLst/>
            <a:cxnLst/>
            <a:rect l="l" t="t" r="r" b="b"/>
            <a:pathLst>
              <a:path h="306070">
                <a:moveTo>
                  <a:pt x="0" y="0"/>
                </a:moveTo>
                <a:lnTo>
                  <a:pt x="0" y="306069"/>
                </a:lnTo>
              </a:path>
            </a:pathLst>
          </a:custGeom>
          <a:ln w="9525">
            <a:solidFill>
              <a:srgbClr val="A0B4D3"/>
            </a:solidFill>
          </a:ln>
        </p:spPr>
        <p:txBody>
          <a:bodyPr wrap="square" lIns="0" tIns="0" rIns="0" bIns="0" rtlCol="0"/>
          <a:lstStyle/>
          <a:p>
            <a:endParaRPr/>
          </a:p>
        </p:txBody>
      </p:sp>
      <p:sp>
        <p:nvSpPr>
          <p:cNvPr id="21" name="object 26"/>
          <p:cNvSpPr/>
          <p:nvPr/>
        </p:nvSpPr>
        <p:spPr>
          <a:xfrm>
            <a:off x="6473642" y="3501008"/>
            <a:ext cx="48868" cy="381000"/>
          </a:xfrm>
          <a:custGeom>
            <a:avLst/>
            <a:gdLst/>
            <a:ahLst/>
            <a:cxnLst/>
            <a:rect l="l" t="t" r="r" b="b"/>
            <a:pathLst>
              <a:path h="306070">
                <a:moveTo>
                  <a:pt x="0" y="0"/>
                </a:moveTo>
                <a:lnTo>
                  <a:pt x="0" y="306069"/>
                </a:lnTo>
              </a:path>
            </a:pathLst>
          </a:custGeom>
          <a:ln w="9525">
            <a:solidFill>
              <a:srgbClr val="A0B4D3"/>
            </a:solidFill>
          </a:ln>
        </p:spPr>
        <p:txBody>
          <a:bodyPr wrap="square" lIns="0" tIns="0" rIns="0" bIns="0" rtlCol="0"/>
          <a:lstStyle/>
          <a:p>
            <a:endParaRPr/>
          </a:p>
        </p:txBody>
      </p:sp>
      <p:cxnSp>
        <p:nvCxnSpPr>
          <p:cNvPr id="22" name="Straight Connector 21"/>
          <p:cNvCxnSpPr/>
          <p:nvPr/>
        </p:nvCxnSpPr>
        <p:spPr>
          <a:xfrm flipH="1">
            <a:off x="4357597" y="2357896"/>
            <a:ext cx="543" cy="311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07937" y="2348880"/>
            <a:ext cx="0" cy="320296"/>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11"/>
          <p:cNvSpPr/>
          <p:nvPr/>
        </p:nvSpPr>
        <p:spPr>
          <a:xfrm flipH="1">
            <a:off x="4348003" y="3501008"/>
            <a:ext cx="48868" cy="381000"/>
          </a:xfrm>
          <a:custGeom>
            <a:avLst/>
            <a:gdLst/>
            <a:ahLst/>
            <a:cxnLst/>
            <a:rect l="l" t="t" r="r" b="b"/>
            <a:pathLst>
              <a:path h="306070">
                <a:moveTo>
                  <a:pt x="0" y="0"/>
                </a:moveTo>
                <a:lnTo>
                  <a:pt x="0" y="306069"/>
                </a:lnTo>
              </a:path>
            </a:pathLst>
          </a:custGeom>
          <a:ln w="9525">
            <a:solidFill>
              <a:srgbClr val="A0B4D3"/>
            </a:solidFill>
          </a:ln>
        </p:spPr>
        <p:txBody>
          <a:bodyPr wrap="square" lIns="0" tIns="0" rIns="0" bIns="0" rtlCol="0"/>
          <a:lstStyle/>
          <a:p>
            <a:endParaRPr/>
          </a:p>
        </p:txBody>
      </p:sp>
      <p:cxnSp>
        <p:nvCxnSpPr>
          <p:cNvPr id="25" name="Straight Connector 24"/>
          <p:cNvCxnSpPr/>
          <p:nvPr/>
        </p:nvCxnSpPr>
        <p:spPr>
          <a:xfrm flipH="1">
            <a:off x="2213860" y="2357896"/>
            <a:ext cx="543" cy="3112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6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21</a:t>
            </a:fld>
            <a:endParaRPr lang="en-IN"/>
          </a:p>
        </p:txBody>
      </p:sp>
      <p:sp>
        <p:nvSpPr>
          <p:cNvPr id="10" name="Title 1"/>
          <p:cNvSpPr txBox="1">
            <a:spLocks/>
          </p:cNvSpPr>
          <p:nvPr/>
        </p:nvSpPr>
        <p:spPr>
          <a:xfrm>
            <a:off x="-1065312" y="58614"/>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300" dirty="0" smtClean="0">
                <a:solidFill>
                  <a:schemeClr val="tx2"/>
                </a:solidFill>
              </a:rPr>
              <a:t>         IVS 105 Valuation Approaches</a:t>
            </a:r>
            <a:endParaRPr lang="en-IN" sz="4300" dirty="0">
              <a:solidFill>
                <a:schemeClr val="tx2"/>
              </a:solidFill>
            </a:endParaRPr>
          </a:p>
        </p:txBody>
      </p:sp>
      <p:graphicFrame>
        <p:nvGraphicFramePr>
          <p:cNvPr id="13" name="Diagram 12"/>
          <p:cNvGraphicFramePr/>
          <p:nvPr>
            <p:extLst>
              <p:ext uri="{D42A27DB-BD31-4B8C-83A1-F6EECF244321}">
                <p14:modId xmlns:p14="http://schemas.microsoft.com/office/powerpoint/2010/main" val="4066775892"/>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79512" y="1196752"/>
            <a:ext cx="8856984" cy="400110"/>
          </a:xfrm>
          <a:prstGeom prst="rect">
            <a:avLst/>
          </a:prstGeom>
          <a:noFill/>
        </p:spPr>
        <p:txBody>
          <a:bodyPr wrap="square" rtlCol="0">
            <a:spAutoFit/>
          </a:bodyPr>
          <a:lstStyle/>
          <a:p>
            <a:pPr algn="ctr"/>
            <a:r>
              <a:rPr lang="en-IN" sz="2000" b="1" dirty="0" smtClean="0"/>
              <a:t>Selection Process</a:t>
            </a:r>
            <a:endParaRPr lang="en-IN" sz="2000" b="1" dirty="0"/>
          </a:p>
        </p:txBody>
      </p:sp>
    </p:spTree>
    <p:extLst>
      <p:ext uri="{BB962C8B-B14F-4D97-AF65-F5344CB8AC3E}">
        <p14:creationId xmlns:p14="http://schemas.microsoft.com/office/powerpoint/2010/main" val="1940441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22</a:t>
            </a:fld>
            <a:endParaRPr lang="en-IN"/>
          </a:p>
        </p:txBody>
      </p:sp>
      <p:sp>
        <p:nvSpPr>
          <p:cNvPr id="10" name="Title 1"/>
          <p:cNvSpPr txBox="1">
            <a:spLocks/>
          </p:cNvSpPr>
          <p:nvPr/>
        </p:nvSpPr>
        <p:spPr>
          <a:xfrm>
            <a:off x="2463080" y="58614"/>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300" dirty="0" smtClean="0">
                <a:solidFill>
                  <a:schemeClr val="tx2"/>
                </a:solidFill>
              </a:rPr>
              <a:t>Asset Standards</a:t>
            </a:r>
            <a:endParaRPr lang="en-IN" sz="4300" dirty="0">
              <a:solidFill>
                <a:schemeClr val="tx2"/>
              </a:solidFill>
            </a:endParaRPr>
          </a:p>
        </p:txBody>
      </p:sp>
      <p:graphicFrame>
        <p:nvGraphicFramePr>
          <p:cNvPr id="2" name="Diagram 1"/>
          <p:cNvGraphicFramePr/>
          <p:nvPr>
            <p:extLst>
              <p:ext uri="{D42A27DB-BD31-4B8C-83A1-F6EECF244321}">
                <p14:modId xmlns:p14="http://schemas.microsoft.com/office/powerpoint/2010/main" val="27625383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705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r>
              <a:rPr lang="en-IN" dirty="0" smtClean="0">
                <a:solidFill>
                  <a:schemeClr val="tx2"/>
                </a:solidFill>
              </a:rPr>
              <a:t>Value Realised</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23</a:t>
            </a:fld>
            <a:endParaRPr lang="en-IN"/>
          </a:p>
        </p:txBody>
      </p:sp>
      <p:pic>
        <p:nvPicPr>
          <p:cNvPr id="10" name="Content Placeholder 3"/>
          <p:cNvPicPr>
            <a:picLocks noGrp="1" noChangeAspect="1"/>
          </p:cNvPicPr>
          <p:nvPr>
            <p:ph idx="1"/>
          </p:nvPr>
        </p:nvPicPr>
        <p:blipFill rotWithShape="1">
          <a:blip r:embed="rId2"/>
          <a:srcRect t="14708"/>
          <a:stretch/>
        </p:blipFill>
        <p:spPr>
          <a:xfrm>
            <a:off x="107504" y="1124744"/>
            <a:ext cx="8813561" cy="4987636"/>
          </a:xfrm>
          <a:prstGeom prst="rect">
            <a:avLst/>
          </a:prstGeom>
        </p:spPr>
      </p:pic>
    </p:spTree>
    <p:extLst>
      <p:ext uri="{BB962C8B-B14F-4D97-AF65-F5344CB8AC3E}">
        <p14:creationId xmlns:p14="http://schemas.microsoft.com/office/powerpoint/2010/main" val="387874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r>
              <a:rPr lang="en-IN" dirty="0" smtClean="0">
                <a:solidFill>
                  <a:schemeClr val="tx2"/>
                </a:solidFill>
              </a:rPr>
              <a:t>Value Realised</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24</a:t>
            </a:fld>
            <a:endParaRPr lang="en-IN"/>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 t="35318" r="4423" b="24008"/>
          <a:stretch/>
        </p:blipFill>
        <p:spPr bwMode="auto">
          <a:xfrm>
            <a:off x="-13436" y="1196752"/>
            <a:ext cx="9157436" cy="297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22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850106"/>
          </a:xfrm>
        </p:spPr>
        <p:txBody>
          <a:bodyPr/>
          <a:lstStyle/>
          <a:p>
            <a:r>
              <a:rPr lang="en-IN" dirty="0" smtClean="0">
                <a:solidFill>
                  <a:schemeClr val="tx2"/>
                </a:solidFill>
              </a:rPr>
              <a:t>Valuation Process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25</a:t>
            </a:fld>
            <a:endParaRPr lang="en-IN"/>
          </a:p>
        </p:txBody>
      </p:sp>
      <p:graphicFrame>
        <p:nvGraphicFramePr>
          <p:cNvPr id="6" name="Diagram 5"/>
          <p:cNvGraphicFramePr/>
          <p:nvPr>
            <p:extLst>
              <p:ext uri="{D42A27DB-BD31-4B8C-83A1-F6EECF244321}">
                <p14:modId xmlns:p14="http://schemas.microsoft.com/office/powerpoint/2010/main" val="3977968600"/>
              </p:ext>
            </p:extLst>
          </p:nvPr>
        </p:nvGraphicFramePr>
        <p:xfrm>
          <a:off x="467544" y="1412776"/>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588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Valuation Challenges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26</a:t>
            </a:fld>
            <a:endParaRPr lang="en-IN"/>
          </a:p>
        </p:txBody>
      </p:sp>
      <p:graphicFrame>
        <p:nvGraphicFramePr>
          <p:cNvPr id="6" name="Diagram 5"/>
          <p:cNvGraphicFramePr/>
          <p:nvPr>
            <p:extLst>
              <p:ext uri="{D42A27DB-BD31-4B8C-83A1-F6EECF244321}">
                <p14:modId xmlns:p14="http://schemas.microsoft.com/office/powerpoint/2010/main" val="35191432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43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Challenges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27</a:t>
            </a:fld>
            <a:endParaRPr lang="en-IN"/>
          </a:p>
        </p:txBody>
      </p:sp>
      <p:sp>
        <p:nvSpPr>
          <p:cNvPr id="3" name="Rectangle 2"/>
          <p:cNvSpPr/>
          <p:nvPr/>
        </p:nvSpPr>
        <p:spPr>
          <a:xfrm>
            <a:off x="323528" y="1124744"/>
            <a:ext cx="8352928" cy="5355312"/>
          </a:xfrm>
          <a:prstGeom prst="rect">
            <a:avLst/>
          </a:prstGeom>
        </p:spPr>
        <p:txBody>
          <a:bodyPr wrap="square">
            <a:spAutoFit/>
          </a:bodyPr>
          <a:lstStyle/>
          <a:p>
            <a:r>
              <a:rPr lang="en-IN" dirty="0" smtClean="0"/>
              <a:t>INTANGIBLES </a:t>
            </a:r>
            <a:r>
              <a:rPr lang="en-IN" dirty="0"/>
              <a:t>ASSETS </a:t>
            </a:r>
          </a:p>
          <a:p>
            <a:pPr marL="285750" indent="-285750">
              <a:buFont typeface="Wingdings" panose="05000000000000000000" pitchFamily="2" charset="2"/>
              <a:buChar char="Ø"/>
            </a:pPr>
            <a:r>
              <a:rPr lang="en-IN" dirty="0"/>
              <a:t>Intangibles such as Brand/ </a:t>
            </a:r>
            <a:r>
              <a:rPr lang="en-IN" dirty="0" smtClean="0"/>
              <a:t>Trade names </a:t>
            </a:r>
            <a:r>
              <a:rPr lang="en-IN" dirty="0"/>
              <a:t>/ Customers Relationships / Distribution </a:t>
            </a:r>
          </a:p>
          <a:p>
            <a:r>
              <a:rPr lang="en-IN" dirty="0"/>
              <a:t>     network are valuable </a:t>
            </a:r>
            <a:r>
              <a:rPr lang="en-IN" dirty="0" smtClean="0"/>
              <a:t>especially </a:t>
            </a:r>
            <a:r>
              <a:rPr lang="en-IN" dirty="0"/>
              <a:t>in  B2C</a:t>
            </a:r>
          </a:p>
          <a:p>
            <a:pPr marL="285750" indent="-285750">
              <a:buFont typeface="Wingdings" panose="05000000000000000000" pitchFamily="2" charset="2"/>
              <a:buChar char="Ø"/>
            </a:pPr>
            <a:r>
              <a:rPr lang="en-IN" dirty="0"/>
              <a:t>Bidder / Buyer may </a:t>
            </a:r>
            <a:r>
              <a:rPr lang="en-IN" dirty="0" smtClean="0"/>
              <a:t>look </a:t>
            </a:r>
            <a:r>
              <a:rPr lang="en-IN" dirty="0"/>
              <a:t>to capitalize on the existing intangibles and possible synergies which makes them a key factor in their resolution plan </a:t>
            </a:r>
          </a:p>
          <a:p>
            <a:pPr marL="285750" indent="-285750">
              <a:buFont typeface="Wingdings" panose="05000000000000000000" pitchFamily="2" charset="2"/>
              <a:buChar char="Ø"/>
            </a:pPr>
            <a:r>
              <a:rPr lang="en-IN" dirty="0"/>
              <a:t>Difficulties in getting such information for non-operational business or for listed companies</a:t>
            </a:r>
          </a:p>
          <a:p>
            <a:pPr marL="285750" indent="-285750">
              <a:buFont typeface="Wingdings" panose="05000000000000000000" pitchFamily="2" charset="2"/>
              <a:buChar char="Ø"/>
            </a:pPr>
            <a:r>
              <a:rPr lang="en-IN" dirty="0"/>
              <a:t>Intangibles not included in FS</a:t>
            </a:r>
          </a:p>
          <a:p>
            <a:pPr marL="285750" indent="-285750">
              <a:buFont typeface="Wingdings" panose="05000000000000000000" pitchFamily="2" charset="2"/>
              <a:buChar char="Ø"/>
            </a:pPr>
            <a:r>
              <a:rPr lang="en-IN" dirty="0"/>
              <a:t>Requires detailed info, brand specific CFS </a:t>
            </a:r>
            <a:r>
              <a:rPr lang="en-IN" dirty="0" err="1"/>
              <a:t>etc</a:t>
            </a:r>
            <a:r>
              <a:rPr lang="en-IN" dirty="0"/>
              <a:t> </a:t>
            </a:r>
            <a:endParaRPr lang="en-IN" dirty="0" smtClean="0"/>
          </a:p>
          <a:p>
            <a:pPr marL="285750" indent="-285750">
              <a:buFont typeface="Wingdings" panose="05000000000000000000" pitchFamily="2" charset="2"/>
              <a:buChar char="Ø"/>
            </a:pPr>
            <a:endParaRPr lang="en-IN" dirty="0"/>
          </a:p>
          <a:p>
            <a:r>
              <a:rPr lang="en-IN" dirty="0"/>
              <a:t>UNQUOTED INVESTMENTS / VALUE OF SUBSIDARIES / ASSOCIATES / </a:t>
            </a:r>
            <a:r>
              <a:rPr lang="en-IN" dirty="0" smtClean="0"/>
              <a:t>JVs</a:t>
            </a:r>
            <a:endParaRPr lang="en-IN" dirty="0"/>
          </a:p>
          <a:p>
            <a:pPr marL="285750" indent="-285750">
              <a:buFont typeface="Wingdings" panose="05000000000000000000" pitchFamily="2" charset="2"/>
              <a:buChar char="Ø"/>
            </a:pPr>
            <a:r>
              <a:rPr lang="en-IN" dirty="0"/>
              <a:t>Availability of information </a:t>
            </a:r>
            <a:r>
              <a:rPr lang="en-IN" dirty="0" err="1"/>
              <a:t>i.e</a:t>
            </a:r>
            <a:r>
              <a:rPr lang="en-IN" dirty="0"/>
              <a:t>, latest financials statements and projections </a:t>
            </a:r>
          </a:p>
          <a:p>
            <a:pPr marL="285750" indent="-285750">
              <a:buFont typeface="Wingdings" panose="05000000000000000000" pitchFamily="2" charset="2"/>
              <a:buChar char="Ø"/>
            </a:pPr>
            <a:r>
              <a:rPr lang="en-IN" dirty="0"/>
              <a:t>Holding Company's interdependencies with the subsidiaries / Associates / JVs may affect its Fair Value </a:t>
            </a:r>
            <a:r>
              <a:rPr lang="en-IN" dirty="0" err="1"/>
              <a:t>e.g</a:t>
            </a:r>
            <a:r>
              <a:rPr lang="en-IN" dirty="0"/>
              <a:t> Subsidiary / </a:t>
            </a:r>
            <a:r>
              <a:rPr lang="en-IN" dirty="0" err="1"/>
              <a:t>associte</a:t>
            </a:r>
            <a:r>
              <a:rPr lang="en-IN" dirty="0"/>
              <a:t> </a:t>
            </a:r>
          </a:p>
          <a:p>
            <a:pPr marL="285750" indent="-285750">
              <a:buFont typeface="Wingdings" panose="05000000000000000000" pitchFamily="2" charset="2"/>
              <a:buChar char="Ø"/>
            </a:pPr>
            <a:r>
              <a:rPr lang="en-IN" dirty="0"/>
              <a:t>Unavailability of PROJECTIONS of subsidiaries / associates / JVs results in reliance on </a:t>
            </a:r>
            <a:r>
              <a:rPr lang="en-IN" dirty="0" err="1"/>
              <a:t>nrt</a:t>
            </a:r>
            <a:r>
              <a:rPr lang="en-IN" dirty="0"/>
              <a:t> </a:t>
            </a:r>
            <a:r>
              <a:rPr lang="en-IN" dirty="0" err="1"/>
              <a:t>assest</a:t>
            </a:r>
            <a:r>
              <a:rPr lang="en-IN" dirty="0"/>
              <a:t> value approach which may be higher or lower </a:t>
            </a:r>
            <a:r>
              <a:rPr lang="en-IN" dirty="0" smtClean="0"/>
              <a:t>.</a:t>
            </a:r>
          </a:p>
          <a:p>
            <a:pPr marL="285750" indent="-285750">
              <a:buFont typeface="Wingdings" panose="05000000000000000000" pitchFamily="2" charset="2"/>
              <a:buChar char="Ø"/>
            </a:pPr>
            <a:r>
              <a:rPr lang="en-IN" dirty="0"/>
              <a:t>Requirements to asses the value of the investments held in the sub companies and NOT the liquidation value of the asset of such Investee Companies . </a:t>
            </a:r>
          </a:p>
          <a:p>
            <a:pPr marL="285750" indent="-285750">
              <a:buFont typeface="Wingdings" panose="05000000000000000000" pitchFamily="2" charset="2"/>
              <a:buChar char="Ø"/>
            </a:pPr>
            <a:endParaRPr lang="en-IN" dirty="0"/>
          </a:p>
        </p:txBody>
      </p:sp>
    </p:spTree>
    <p:extLst>
      <p:ext uri="{BB962C8B-B14F-4D97-AF65-F5344CB8AC3E}">
        <p14:creationId xmlns:p14="http://schemas.microsoft.com/office/powerpoint/2010/main" val="200796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Challenges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28</a:t>
            </a:fld>
            <a:endParaRPr lang="en-IN"/>
          </a:p>
        </p:txBody>
      </p:sp>
      <p:sp>
        <p:nvSpPr>
          <p:cNvPr id="10" name="TextBox 9"/>
          <p:cNvSpPr txBox="1"/>
          <p:nvPr/>
        </p:nvSpPr>
        <p:spPr>
          <a:xfrm>
            <a:off x="395537" y="1147966"/>
            <a:ext cx="8568952" cy="3693319"/>
          </a:xfrm>
          <a:prstGeom prst="rect">
            <a:avLst/>
          </a:prstGeom>
          <a:noFill/>
        </p:spPr>
        <p:txBody>
          <a:bodyPr wrap="square" rtlCol="0">
            <a:spAutoFit/>
          </a:bodyPr>
          <a:lstStyle/>
          <a:p>
            <a:r>
              <a:rPr lang="en-IN" dirty="0" smtClean="0"/>
              <a:t>PHYSICAL VERTIFICATION </a:t>
            </a:r>
          </a:p>
          <a:p>
            <a:pPr marL="285750" indent="-285750">
              <a:buFont typeface="Wingdings" panose="05000000000000000000" pitchFamily="2" charset="2"/>
              <a:buChar char="Ø"/>
            </a:pPr>
            <a:r>
              <a:rPr lang="en-IN" dirty="0" smtClean="0"/>
              <a:t>Inventory movement PV happens at a date much later than the insolvency commencement date – consider inventory movement sheet </a:t>
            </a:r>
          </a:p>
          <a:p>
            <a:pPr marL="285750" indent="-285750">
              <a:buFont typeface="Wingdings" panose="05000000000000000000" pitchFamily="2" charset="2"/>
              <a:buChar char="Ø"/>
            </a:pPr>
            <a:r>
              <a:rPr lang="en-IN" dirty="0" smtClean="0"/>
              <a:t>Limited time – focus on high value items </a:t>
            </a:r>
          </a:p>
          <a:p>
            <a:pPr marL="285750" indent="-285750">
              <a:buFont typeface="Wingdings" panose="05000000000000000000" pitchFamily="2" charset="2"/>
              <a:buChar char="Ø"/>
            </a:pPr>
            <a:r>
              <a:rPr lang="en-IN" dirty="0" smtClean="0"/>
              <a:t>Physical verification of Raw Material and WIP considering its nature and stage of operations .</a:t>
            </a:r>
          </a:p>
          <a:p>
            <a:pPr marL="285750" indent="-285750">
              <a:buFont typeface="Wingdings" panose="05000000000000000000" pitchFamily="2" charset="2"/>
              <a:buChar char="Ø"/>
            </a:pPr>
            <a:endParaRPr lang="en-IN" dirty="0"/>
          </a:p>
          <a:p>
            <a:r>
              <a:rPr lang="en-IN" dirty="0" smtClean="0"/>
              <a:t>TRADE </a:t>
            </a:r>
            <a:r>
              <a:rPr lang="en-IN" dirty="0"/>
              <a:t>RECEIVABLES </a:t>
            </a:r>
          </a:p>
          <a:p>
            <a:pPr marL="285750" indent="-285750">
              <a:buFont typeface="Wingdings" panose="05000000000000000000" pitchFamily="2" charset="2"/>
              <a:buChar char="Ø"/>
            </a:pPr>
            <a:r>
              <a:rPr lang="en-IN" dirty="0"/>
              <a:t>Recoverability assessed based on audited accounts , </a:t>
            </a:r>
            <a:r>
              <a:rPr lang="en-IN" dirty="0" smtClean="0"/>
              <a:t>ageing </a:t>
            </a:r>
            <a:r>
              <a:rPr lang="en-IN" dirty="0"/>
              <a:t>and discussions </a:t>
            </a:r>
          </a:p>
          <a:p>
            <a:pPr marL="285750" indent="-285750">
              <a:buFont typeface="Wingdings" panose="05000000000000000000" pitchFamily="2" charset="2"/>
              <a:buChar char="Ø"/>
            </a:pPr>
            <a:r>
              <a:rPr lang="en-IN" dirty="0"/>
              <a:t>Balance confirmation </a:t>
            </a:r>
          </a:p>
          <a:p>
            <a:r>
              <a:rPr lang="en-IN" dirty="0"/>
              <a:t>   </a:t>
            </a:r>
          </a:p>
          <a:p>
            <a:endParaRPr lang="en-IN" dirty="0"/>
          </a:p>
          <a:p>
            <a:endParaRPr lang="en-IN" dirty="0" smtClean="0"/>
          </a:p>
        </p:txBody>
      </p:sp>
    </p:spTree>
    <p:extLst>
      <p:ext uri="{BB962C8B-B14F-4D97-AF65-F5344CB8AC3E}">
        <p14:creationId xmlns:p14="http://schemas.microsoft.com/office/powerpoint/2010/main" val="215009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Challenges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dirty="0"/>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29</a:t>
            </a:fld>
            <a:endParaRPr lang="en-IN"/>
          </a:p>
        </p:txBody>
      </p:sp>
      <p:sp>
        <p:nvSpPr>
          <p:cNvPr id="6" name="TextBox 5"/>
          <p:cNvSpPr txBox="1"/>
          <p:nvPr/>
        </p:nvSpPr>
        <p:spPr>
          <a:xfrm>
            <a:off x="395537" y="1196752"/>
            <a:ext cx="8496944" cy="4247317"/>
          </a:xfrm>
          <a:prstGeom prst="rect">
            <a:avLst/>
          </a:prstGeom>
          <a:noFill/>
        </p:spPr>
        <p:txBody>
          <a:bodyPr wrap="square" rtlCol="0">
            <a:spAutoFit/>
          </a:bodyPr>
          <a:lstStyle/>
          <a:p>
            <a:r>
              <a:rPr lang="en-IN" dirty="0" smtClean="0"/>
              <a:t>LEASEHOLD LAND :</a:t>
            </a:r>
          </a:p>
          <a:p>
            <a:pPr marL="285750" indent="-285750">
              <a:buFont typeface="Wingdings" panose="05000000000000000000" pitchFamily="2" charset="2"/>
              <a:buChar char="Ø"/>
            </a:pPr>
            <a:r>
              <a:rPr lang="en-IN" dirty="0" smtClean="0"/>
              <a:t>Consideration of terms of leases, End Usage, </a:t>
            </a:r>
            <a:r>
              <a:rPr lang="en-IN" dirty="0" err="1" smtClean="0"/>
              <a:t>etc</a:t>
            </a:r>
            <a:endParaRPr lang="en-IN" dirty="0" smtClean="0"/>
          </a:p>
          <a:p>
            <a:r>
              <a:rPr lang="en-IN" dirty="0" smtClean="0"/>
              <a:t>BUILDING </a:t>
            </a:r>
          </a:p>
          <a:p>
            <a:pPr marL="285750" indent="-285750">
              <a:buFont typeface="Wingdings" panose="05000000000000000000" pitchFamily="2" charset="2"/>
              <a:buChar char="Ø"/>
            </a:pPr>
            <a:r>
              <a:rPr lang="en-IN" dirty="0" smtClean="0"/>
              <a:t>Building are made for specific requirements </a:t>
            </a:r>
          </a:p>
          <a:p>
            <a:pPr marL="285750" indent="-285750">
              <a:buFont typeface="Wingdings" panose="05000000000000000000" pitchFamily="2" charset="2"/>
              <a:buChar char="Ø"/>
            </a:pPr>
            <a:r>
              <a:rPr lang="en-IN" dirty="0" smtClean="0"/>
              <a:t>However , liquidation Value of RESIDENTIAL BUILDINGS may be close to fair value , as they could sold on as . </a:t>
            </a:r>
            <a:r>
              <a:rPr lang="en-IN" dirty="0"/>
              <a:t>i</a:t>
            </a:r>
            <a:r>
              <a:rPr lang="en-IN" dirty="0" smtClean="0"/>
              <a:t>s basis…..</a:t>
            </a:r>
          </a:p>
          <a:p>
            <a:pPr marL="285750" indent="-285750">
              <a:buFont typeface="Wingdings" panose="05000000000000000000" pitchFamily="2" charset="2"/>
              <a:buChar char="Ø"/>
            </a:pPr>
            <a:endParaRPr lang="en-IN" dirty="0" smtClean="0"/>
          </a:p>
          <a:p>
            <a:r>
              <a:rPr lang="en-IN" dirty="0" smtClean="0"/>
              <a:t>PLANT &amp; MACHINERY </a:t>
            </a:r>
          </a:p>
          <a:p>
            <a:pPr marL="285750" indent="-285750">
              <a:buFont typeface="Wingdings" panose="05000000000000000000" pitchFamily="2" charset="2"/>
              <a:buChar char="Ø"/>
            </a:pPr>
            <a:r>
              <a:rPr lang="en-IN" dirty="0" smtClean="0"/>
              <a:t>Will requirement adjustment / discounts to the fair value based on nature of the assets , usage ,  prospective market , possibility of it being sold on a  piecemeal basis and the likely salvage  / scrap value </a:t>
            </a:r>
          </a:p>
          <a:p>
            <a:pPr marL="285750" indent="-285750">
              <a:buFont typeface="Wingdings" panose="05000000000000000000" pitchFamily="2" charset="2"/>
              <a:buChar char="Ø"/>
            </a:pPr>
            <a:r>
              <a:rPr lang="en-IN" dirty="0" smtClean="0"/>
              <a:t>Soft costs like installation &amp; com missioning and dismantling costs require adjustment </a:t>
            </a:r>
          </a:p>
          <a:p>
            <a:r>
              <a:rPr lang="en-IN" dirty="0" smtClean="0"/>
              <a:t>      while assessing liquidation value </a:t>
            </a:r>
          </a:p>
          <a:p>
            <a:pPr marL="285750" indent="-285750">
              <a:buFont typeface="Wingdings" pitchFamily="2" charset="2"/>
              <a:buChar char="Ø"/>
            </a:pPr>
            <a:r>
              <a:rPr lang="en-IN" dirty="0" smtClean="0"/>
              <a:t>FV adjusted for Obsolescence from DRC.</a:t>
            </a:r>
          </a:p>
          <a:p>
            <a:endParaRPr lang="en-IN" dirty="0" smtClean="0"/>
          </a:p>
        </p:txBody>
      </p:sp>
    </p:spTree>
    <p:extLst>
      <p:ext uri="{BB962C8B-B14F-4D97-AF65-F5344CB8AC3E}">
        <p14:creationId xmlns:p14="http://schemas.microsoft.com/office/powerpoint/2010/main" val="395591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Distress Reasons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a:t>
            </a:fld>
            <a:endParaRPr lang="en-IN"/>
          </a:p>
        </p:txBody>
      </p:sp>
      <p:graphicFrame>
        <p:nvGraphicFramePr>
          <p:cNvPr id="3" name="Diagram 2"/>
          <p:cNvGraphicFramePr/>
          <p:nvPr>
            <p:extLst>
              <p:ext uri="{D42A27DB-BD31-4B8C-83A1-F6EECF244321}">
                <p14:modId xmlns:p14="http://schemas.microsoft.com/office/powerpoint/2010/main" val="188612918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837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Valuation Documents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30</a:t>
            </a:fld>
            <a:endParaRPr lang="en-IN"/>
          </a:p>
        </p:txBody>
      </p:sp>
      <p:sp>
        <p:nvSpPr>
          <p:cNvPr id="3" name="Rectangle 2"/>
          <p:cNvSpPr/>
          <p:nvPr/>
        </p:nvSpPr>
        <p:spPr>
          <a:xfrm>
            <a:off x="107504" y="1052736"/>
            <a:ext cx="8856984" cy="5062924"/>
          </a:xfrm>
          <a:prstGeom prst="rect">
            <a:avLst/>
          </a:prstGeom>
        </p:spPr>
        <p:txBody>
          <a:bodyPr wrap="square">
            <a:spAutoFit/>
          </a:bodyPr>
          <a:lstStyle/>
          <a:p>
            <a:pPr lvl="1"/>
            <a:r>
              <a:rPr lang="en-US" sz="1700" b="1" dirty="0"/>
              <a:t>Documents required as on CIRP commencement </a:t>
            </a:r>
            <a:r>
              <a:rPr lang="en-US" sz="1700" b="1" dirty="0" smtClean="0"/>
              <a:t>date-</a:t>
            </a:r>
            <a:endParaRPr lang="en-IN" sz="1700" b="1" dirty="0"/>
          </a:p>
          <a:p>
            <a:pPr marL="1200150" lvl="2" indent="-285750">
              <a:buFont typeface="Arial" pitchFamily="34" charset="0"/>
              <a:buChar char="•"/>
            </a:pPr>
            <a:r>
              <a:rPr lang="en-US" sz="1700" dirty="0"/>
              <a:t>Detailed fixed asset register for plant and </a:t>
            </a:r>
            <a:r>
              <a:rPr lang="en-US" sz="1700" dirty="0" err="1"/>
              <a:t>equipments</a:t>
            </a:r>
            <a:r>
              <a:rPr lang="en-US" sz="1700" dirty="0"/>
              <a:t> comprising of</a:t>
            </a:r>
            <a:endParaRPr lang="en-IN" sz="1700" dirty="0"/>
          </a:p>
          <a:p>
            <a:pPr lvl="3"/>
            <a:r>
              <a:rPr lang="en-US" sz="1700" dirty="0"/>
              <a:t>Year of purchase of asset</a:t>
            </a:r>
            <a:endParaRPr lang="en-IN" sz="1700" dirty="0"/>
          </a:p>
          <a:p>
            <a:pPr lvl="3"/>
            <a:r>
              <a:rPr lang="en-US" sz="1700" dirty="0"/>
              <a:t>Cost of </a:t>
            </a:r>
            <a:r>
              <a:rPr lang="en-US" sz="1700" dirty="0" smtClean="0"/>
              <a:t>asset acquired</a:t>
            </a:r>
            <a:endParaRPr lang="en-IN" sz="1700" dirty="0"/>
          </a:p>
          <a:p>
            <a:pPr lvl="3"/>
            <a:r>
              <a:rPr lang="en-US" sz="1700" dirty="0"/>
              <a:t>Make/model</a:t>
            </a:r>
            <a:endParaRPr lang="en-IN" sz="1700" dirty="0"/>
          </a:p>
          <a:p>
            <a:pPr lvl="3"/>
            <a:r>
              <a:rPr lang="en-US" sz="1700" dirty="0"/>
              <a:t>Recent WDV</a:t>
            </a:r>
            <a:endParaRPr lang="en-IN" sz="1700" dirty="0"/>
          </a:p>
          <a:p>
            <a:pPr marL="1200150" lvl="2" indent="-285750">
              <a:buFont typeface="Arial" pitchFamily="34" charset="0"/>
              <a:buChar char="•"/>
            </a:pPr>
            <a:r>
              <a:rPr lang="en-US" sz="1700" dirty="0"/>
              <a:t>Detailed fixed asset register for land, buildings &amp; structures comprising of</a:t>
            </a:r>
            <a:endParaRPr lang="en-IN" sz="1700" dirty="0"/>
          </a:p>
          <a:p>
            <a:pPr lvl="3"/>
            <a:r>
              <a:rPr lang="en-US" sz="1700" dirty="0"/>
              <a:t>Year of construction of asset</a:t>
            </a:r>
            <a:endParaRPr lang="en-IN" sz="1700" dirty="0"/>
          </a:p>
          <a:p>
            <a:pPr lvl="3"/>
            <a:r>
              <a:rPr lang="en-US" sz="1700" dirty="0"/>
              <a:t>Cost of construction &amp; improvements if any</a:t>
            </a:r>
            <a:endParaRPr lang="en-IN" sz="1700" dirty="0"/>
          </a:p>
          <a:p>
            <a:pPr lvl="3"/>
            <a:r>
              <a:rPr lang="en-US" sz="1700" dirty="0"/>
              <a:t>Measurements</a:t>
            </a:r>
            <a:endParaRPr lang="en-IN" sz="1700" dirty="0"/>
          </a:p>
          <a:p>
            <a:pPr lvl="3"/>
            <a:r>
              <a:rPr lang="en-US" sz="1700" dirty="0"/>
              <a:t>Approved maps &amp; property papers</a:t>
            </a:r>
            <a:endParaRPr lang="en-IN" sz="1700" dirty="0"/>
          </a:p>
          <a:p>
            <a:pPr lvl="3"/>
            <a:r>
              <a:rPr lang="en-US" sz="1700" dirty="0"/>
              <a:t>Recent WDV</a:t>
            </a:r>
            <a:endParaRPr lang="en-IN" sz="1700" dirty="0"/>
          </a:p>
          <a:p>
            <a:pPr marL="1200150" lvl="2" indent="-285750">
              <a:buFont typeface="Arial" pitchFamily="34" charset="0"/>
              <a:buChar char="•"/>
            </a:pPr>
            <a:r>
              <a:rPr lang="en-US" sz="1700" dirty="0"/>
              <a:t>Detailed list of Inventory including both raw material and finished </a:t>
            </a:r>
            <a:r>
              <a:rPr lang="en-US" sz="1700" dirty="0" smtClean="0"/>
              <a:t>goods (SM, FM)</a:t>
            </a:r>
            <a:endParaRPr lang="en-IN" sz="1700" dirty="0"/>
          </a:p>
          <a:p>
            <a:pPr marL="1200150" lvl="2" indent="-285750">
              <a:buFont typeface="Arial" pitchFamily="34" charset="0"/>
              <a:buChar char="•"/>
            </a:pPr>
            <a:r>
              <a:rPr lang="en-US" sz="1700" dirty="0"/>
              <a:t>List of loans and advances with agreements, purpose and related details</a:t>
            </a:r>
            <a:endParaRPr lang="en-IN" sz="1700" dirty="0"/>
          </a:p>
          <a:p>
            <a:pPr marL="1200150" lvl="2" indent="-285750">
              <a:buFont typeface="Arial" pitchFamily="34" charset="0"/>
              <a:buChar char="•"/>
            </a:pPr>
            <a:r>
              <a:rPr lang="en-US" sz="1700" dirty="0"/>
              <a:t>Acknowledge copy of invoices from the debtors and bank statements for last one year along with balance confirmations on yearly basis. </a:t>
            </a:r>
            <a:endParaRPr lang="en-IN" sz="1700" dirty="0"/>
          </a:p>
          <a:p>
            <a:pPr marL="1200150" lvl="2" indent="-285750">
              <a:buFont typeface="Arial" pitchFamily="34" charset="0"/>
              <a:buChar char="•"/>
            </a:pPr>
            <a:r>
              <a:rPr lang="en-US" sz="1700" dirty="0"/>
              <a:t>Details of Non current investments stating their purposes, agreements, end use </a:t>
            </a:r>
            <a:r>
              <a:rPr lang="en-US" sz="1700" dirty="0" err="1" smtClean="0"/>
              <a:t>etc</a:t>
            </a:r>
            <a:endParaRPr lang="en-US" sz="1700" dirty="0" smtClean="0"/>
          </a:p>
          <a:p>
            <a:pPr marL="1200150" lvl="2" indent="-285750">
              <a:buFont typeface="Arial" pitchFamily="34" charset="0"/>
              <a:buChar char="•"/>
            </a:pPr>
            <a:r>
              <a:rPr lang="en-US" sz="1700" dirty="0" smtClean="0"/>
              <a:t>Any intangibles</a:t>
            </a:r>
            <a:endParaRPr lang="en-IN" sz="1700" dirty="0"/>
          </a:p>
          <a:p>
            <a:pPr marL="1200150" lvl="2" indent="-285750">
              <a:buFont typeface="Arial" pitchFamily="34" charset="0"/>
              <a:buChar char="•"/>
            </a:pPr>
            <a:r>
              <a:rPr lang="en-US" sz="1700" dirty="0"/>
              <a:t>CIRP dated balance sheet</a:t>
            </a:r>
            <a:endParaRPr lang="en-IN" sz="1700" dirty="0"/>
          </a:p>
        </p:txBody>
      </p:sp>
    </p:spTree>
    <p:extLst>
      <p:ext uri="{BB962C8B-B14F-4D97-AF65-F5344CB8AC3E}">
        <p14:creationId xmlns:p14="http://schemas.microsoft.com/office/powerpoint/2010/main" val="2756219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Takeaways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31</a:t>
            </a:fld>
            <a:endParaRPr lang="en-IN"/>
          </a:p>
        </p:txBody>
      </p:sp>
      <p:sp>
        <p:nvSpPr>
          <p:cNvPr id="6" name="TextBox 5"/>
          <p:cNvSpPr txBox="1"/>
          <p:nvPr/>
        </p:nvSpPr>
        <p:spPr>
          <a:xfrm>
            <a:off x="395536" y="1196752"/>
            <a:ext cx="8129213" cy="4108817"/>
          </a:xfrm>
          <a:prstGeom prst="rect">
            <a:avLst/>
          </a:prstGeom>
          <a:noFill/>
        </p:spPr>
        <p:txBody>
          <a:bodyPr wrap="none" rtlCol="0">
            <a:spAutoFit/>
          </a:bodyPr>
          <a:lstStyle/>
          <a:p>
            <a:r>
              <a:rPr lang="en-IN" dirty="0" smtClean="0"/>
              <a:t>LIQUIDATION </a:t>
            </a:r>
            <a:r>
              <a:rPr lang="en-IN" dirty="0"/>
              <a:t>VALUE AND FAIR VALUE IS ‘</a:t>
            </a:r>
            <a:r>
              <a:rPr lang="en-IN" dirty="0" smtClean="0"/>
              <a:t>’</a:t>
            </a:r>
            <a:r>
              <a:rPr lang="en-IN" b="1" dirty="0" smtClean="0"/>
              <a:t>CENTRAL</a:t>
            </a:r>
            <a:r>
              <a:rPr lang="en-IN" dirty="0"/>
              <a:t>’’ TO THE RESOLUTION PROCESS </a:t>
            </a:r>
            <a:endParaRPr lang="en-IN" dirty="0" smtClean="0"/>
          </a:p>
          <a:p>
            <a:r>
              <a:rPr lang="en-IN" dirty="0" smtClean="0"/>
              <a:t>AND </a:t>
            </a:r>
            <a:r>
              <a:rPr lang="en-IN" dirty="0"/>
              <a:t>NOT JUST A REQUIREMENT </a:t>
            </a:r>
          </a:p>
          <a:p>
            <a:endParaRPr lang="en-IN" dirty="0" smtClean="0"/>
          </a:p>
          <a:p>
            <a:r>
              <a:rPr lang="en-IN" dirty="0" smtClean="0"/>
              <a:t>AT THE </a:t>
            </a:r>
            <a:r>
              <a:rPr lang="en-IN" dirty="0"/>
              <a:t>COMMENCEMENT OF VALUATION </a:t>
            </a:r>
            <a:r>
              <a:rPr lang="en-IN" dirty="0" smtClean="0"/>
              <a:t>DEATILED SCOPE MUST BE CLEAR </a:t>
            </a:r>
            <a:r>
              <a:rPr lang="en-IN" dirty="0"/>
              <a:t>:</a:t>
            </a:r>
          </a:p>
          <a:p>
            <a:pPr marL="285750" indent="-285750">
              <a:buFont typeface="Wingdings" panose="05000000000000000000" pitchFamily="2" charset="2"/>
              <a:buChar char="Ø"/>
            </a:pPr>
            <a:r>
              <a:rPr lang="en-IN" dirty="0"/>
              <a:t>Which the intangible </a:t>
            </a:r>
            <a:r>
              <a:rPr lang="en-IN" dirty="0" smtClean="0"/>
              <a:t>asset </a:t>
            </a:r>
            <a:r>
              <a:rPr lang="en-IN" dirty="0"/>
              <a:t>are not be valued </a:t>
            </a:r>
          </a:p>
          <a:p>
            <a:pPr marL="285750" indent="-285750">
              <a:buFont typeface="Wingdings" panose="05000000000000000000" pitchFamily="2" charset="2"/>
              <a:buChar char="Ø"/>
            </a:pPr>
            <a:r>
              <a:rPr lang="en-IN" dirty="0"/>
              <a:t>Whether value of Business is to be assessed </a:t>
            </a:r>
          </a:p>
          <a:p>
            <a:pPr marL="285750" indent="-285750">
              <a:buFont typeface="Wingdings" panose="05000000000000000000" pitchFamily="2" charset="2"/>
              <a:buChar char="Ø"/>
            </a:pPr>
            <a:r>
              <a:rPr lang="en-IN" dirty="0"/>
              <a:t>The subsidiaries / investments which also needs to be fair valued </a:t>
            </a:r>
          </a:p>
          <a:p>
            <a:pPr marL="285750" indent="-285750">
              <a:buFont typeface="Wingdings" panose="05000000000000000000" pitchFamily="2" charset="2"/>
              <a:buChar char="Ø"/>
            </a:pPr>
            <a:r>
              <a:rPr lang="en-IN" dirty="0"/>
              <a:t>Key information which is required and who would be providing the same </a:t>
            </a:r>
            <a:endParaRPr lang="en-IN" dirty="0" smtClean="0"/>
          </a:p>
          <a:p>
            <a:pPr marL="285750" indent="-285750">
              <a:buFont typeface="Wingdings" panose="05000000000000000000" pitchFamily="2" charset="2"/>
              <a:buChar char="Ø"/>
            </a:pPr>
            <a:r>
              <a:rPr lang="en-IN" dirty="0" smtClean="0"/>
              <a:t>Valuation scope is different from Inspection Agency</a:t>
            </a:r>
            <a:endParaRPr lang="en-IN" dirty="0"/>
          </a:p>
          <a:p>
            <a:endParaRPr lang="en-IN" dirty="0" smtClean="0"/>
          </a:p>
          <a:p>
            <a:r>
              <a:rPr lang="en-IN" dirty="0" smtClean="0"/>
              <a:t>UNDERSTANDING </a:t>
            </a:r>
            <a:r>
              <a:rPr lang="en-IN" dirty="0"/>
              <a:t>THE BASIS OF FAIR  VALUE AND THE REASONS FOR </a:t>
            </a:r>
            <a:r>
              <a:rPr lang="en-IN" dirty="0" smtClean="0"/>
              <a:t>DIVERGENCE</a:t>
            </a:r>
          </a:p>
          <a:p>
            <a:r>
              <a:rPr lang="en-IN" dirty="0" smtClean="0"/>
              <a:t>WITH </a:t>
            </a:r>
            <a:r>
              <a:rPr lang="en-IN" dirty="0"/>
              <a:t>LIQUIDATION VALUE ENABLES BETTER EVALUTION OF THE </a:t>
            </a:r>
            <a:r>
              <a:rPr lang="en-IN" dirty="0" smtClean="0"/>
              <a:t>RESOLUTION </a:t>
            </a:r>
            <a:r>
              <a:rPr lang="en-IN" dirty="0"/>
              <a:t>PLANS </a:t>
            </a:r>
          </a:p>
          <a:p>
            <a:endParaRPr lang="en-IN" dirty="0"/>
          </a:p>
          <a:p>
            <a:pPr marL="285750" indent="-285750">
              <a:lnSpc>
                <a:spcPct val="150000"/>
              </a:lnSpc>
              <a:buFont typeface="Wingdings" pitchFamily="2" charset="2"/>
              <a:buChar char="ü"/>
            </a:pPr>
            <a:endParaRPr lang="en-IN" dirty="0"/>
          </a:p>
        </p:txBody>
      </p:sp>
    </p:spTree>
    <p:extLst>
      <p:ext uri="{BB962C8B-B14F-4D97-AF65-F5344CB8AC3E}">
        <p14:creationId xmlns:p14="http://schemas.microsoft.com/office/powerpoint/2010/main" val="384748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Limiting Conditions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32</a:t>
            </a:fld>
            <a:endParaRPr lang="en-IN"/>
          </a:p>
        </p:txBody>
      </p:sp>
      <p:sp>
        <p:nvSpPr>
          <p:cNvPr id="6" name="TextBox 5"/>
          <p:cNvSpPr txBox="1"/>
          <p:nvPr/>
        </p:nvSpPr>
        <p:spPr>
          <a:xfrm>
            <a:off x="179512" y="947905"/>
            <a:ext cx="8789266" cy="464871"/>
          </a:xfrm>
          <a:prstGeom prst="rect">
            <a:avLst/>
          </a:prstGeom>
          <a:noFill/>
        </p:spPr>
        <p:txBody>
          <a:bodyPr wrap="none" rtlCol="0">
            <a:spAutoFit/>
          </a:bodyPr>
          <a:lstStyle/>
          <a:p>
            <a:pPr>
              <a:lnSpc>
                <a:spcPct val="150000"/>
              </a:lnSpc>
            </a:pPr>
            <a:r>
              <a:rPr lang="en-US" b="1" dirty="0"/>
              <a:t>Illustrative List of Assumptions and Limiting Conditions for a Distressed Business Valuation</a:t>
            </a:r>
            <a:endParaRPr lang="en-IN" b="1" dirty="0"/>
          </a:p>
        </p:txBody>
      </p:sp>
      <p:sp>
        <p:nvSpPr>
          <p:cNvPr id="3" name="Rectangle 2"/>
          <p:cNvSpPr/>
          <p:nvPr/>
        </p:nvSpPr>
        <p:spPr>
          <a:xfrm>
            <a:off x="251520" y="1556792"/>
            <a:ext cx="8568952" cy="4401205"/>
          </a:xfrm>
          <a:prstGeom prst="rect">
            <a:avLst/>
          </a:prstGeom>
        </p:spPr>
        <p:txBody>
          <a:bodyPr wrap="square">
            <a:spAutoFit/>
          </a:bodyPr>
          <a:lstStyle/>
          <a:p>
            <a:pPr marL="342900" indent="-342900">
              <a:buFont typeface="Arial" pitchFamily="34" charset="0"/>
              <a:buChar char="•"/>
            </a:pPr>
            <a:r>
              <a:rPr lang="en-US" sz="1400" dirty="0" smtClean="0"/>
              <a:t>The </a:t>
            </a:r>
            <a:r>
              <a:rPr lang="en-US" sz="1400" dirty="0"/>
              <a:t>conclusion of value arrived at herein is valid only for the stated purpose as of the date of the valuation. </a:t>
            </a:r>
            <a:endParaRPr lang="en-US" sz="1400" dirty="0" smtClean="0"/>
          </a:p>
          <a:p>
            <a:pPr marL="342900" indent="-342900">
              <a:buFont typeface="Arial" pitchFamily="34" charset="0"/>
              <a:buChar char="•"/>
            </a:pPr>
            <a:r>
              <a:rPr lang="en-US" sz="1400" dirty="0" smtClean="0"/>
              <a:t>Financial </a:t>
            </a:r>
            <a:r>
              <a:rPr lang="en-US" sz="1400" dirty="0"/>
              <a:t>statements and other related information provided by [ABC Company] or its representatives, in the course of this engagement, have been accepted without any verification as fully and correctly reflecting the enterprise’s business conditions and operating results for the respective periods, except as specifically noted herein. [Valuation Firm] has not audited, reviewed, or compiled the financial information provided to us and, accordingly, we express no audit opinion or any other form of assurance on this information. </a:t>
            </a:r>
            <a:endParaRPr lang="en-US" sz="1400" dirty="0" smtClean="0"/>
          </a:p>
          <a:p>
            <a:pPr marL="342900" indent="-342900">
              <a:buFont typeface="Arial" pitchFamily="34" charset="0"/>
              <a:buChar char="•"/>
            </a:pPr>
            <a:r>
              <a:rPr lang="en-US" sz="1400" dirty="0" smtClean="0"/>
              <a:t>Public </a:t>
            </a:r>
            <a:r>
              <a:rPr lang="en-US" sz="1400" dirty="0"/>
              <a:t>information and industry and statistical information have been obtained from sources we believe to be reliable, which are disclosed in our report. However, we make no representation as to the accuracy or completeness of such information and have performed no procedures to corroborate the information. </a:t>
            </a:r>
            <a:endParaRPr lang="en-US" sz="1400" dirty="0" smtClean="0"/>
          </a:p>
          <a:p>
            <a:pPr marL="342900" indent="-342900">
              <a:buFont typeface="Arial" pitchFamily="34" charset="0"/>
              <a:buChar char="•"/>
            </a:pPr>
            <a:r>
              <a:rPr lang="en-US" sz="1400" dirty="0" smtClean="0"/>
              <a:t>We </a:t>
            </a:r>
            <a:r>
              <a:rPr lang="en-US" sz="1400" dirty="0"/>
              <a:t>have generally assessed the reasonableness of key information used in arriving at the valuation results, such as projected financial information; however, we do not provide assurance on the achievability of the results forecasted by [ABC Company] because events and circumstances frequently do not occur as expected; differences between actual and expected results may be material; and achievement of the forecasted results is dependent on actions, plans, and assumptions of management. </a:t>
            </a:r>
            <a:endParaRPr lang="en-US" sz="1400" dirty="0" smtClean="0"/>
          </a:p>
          <a:p>
            <a:pPr marL="342900" indent="-342900">
              <a:buFont typeface="Arial" pitchFamily="34" charset="0"/>
              <a:buChar char="•"/>
            </a:pPr>
            <a:r>
              <a:rPr lang="en-US" sz="1400" dirty="0" smtClean="0"/>
              <a:t>The </a:t>
            </a:r>
            <a:r>
              <a:rPr lang="en-US" sz="1400" dirty="0"/>
              <a:t>conclusion of value arrived at herein is based on the assumption that the current level of management expertise and effectiveness would continue to be maintained, and that the character and integrity of the enterprise through any sale, reorganization, exchange, or diminution of the owners’ participation would not be materially or significantly changed</a:t>
            </a:r>
            <a:r>
              <a:rPr lang="en-US" sz="1400" dirty="0" smtClean="0"/>
              <a:t>.</a:t>
            </a:r>
          </a:p>
          <a:p>
            <a:pPr marL="342900" indent="-342900">
              <a:buFont typeface="Arial" pitchFamily="34" charset="0"/>
              <a:buChar char="•"/>
            </a:pPr>
            <a:endParaRPr lang="en-US" sz="1400" i="1" dirty="0"/>
          </a:p>
          <a:p>
            <a:r>
              <a:rPr lang="en-US" sz="1400" i="1" dirty="0" smtClean="0"/>
              <a:t>Source- AIRA</a:t>
            </a:r>
          </a:p>
        </p:txBody>
      </p:sp>
    </p:spTree>
    <p:extLst>
      <p:ext uri="{BB962C8B-B14F-4D97-AF65-F5344CB8AC3E}">
        <p14:creationId xmlns:p14="http://schemas.microsoft.com/office/powerpoint/2010/main" val="974290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Limiting Conditions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33</a:t>
            </a:fld>
            <a:endParaRPr lang="en-IN"/>
          </a:p>
        </p:txBody>
      </p:sp>
      <p:sp>
        <p:nvSpPr>
          <p:cNvPr id="6" name="TextBox 5"/>
          <p:cNvSpPr txBox="1"/>
          <p:nvPr/>
        </p:nvSpPr>
        <p:spPr>
          <a:xfrm>
            <a:off x="179512" y="947905"/>
            <a:ext cx="8789266" cy="464871"/>
          </a:xfrm>
          <a:prstGeom prst="rect">
            <a:avLst/>
          </a:prstGeom>
          <a:noFill/>
        </p:spPr>
        <p:txBody>
          <a:bodyPr wrap="none" rtlCol="0">
            <a:spAutoFit/>
          </a:bodyPr>
          <a:lstStyle/>
          <a:p>
            <a:pPr>
              <a:lnSpc>
                <a:spcPct val="150000"/>
              </a:lnSpc>
            </a:pPr>
            <a:r>
              <a:rPr lang="en-US" b="1" dirty="0"/>
              <a:t>Illustrative List of Assumptions and Limiting Conditions for a Distressed Business Valuation</a:t>
            </a:r>
            <a:endParaRPr lang="en-IN" b="1" dirty="0"/>
          </a:p>
        </p:txBody>
      </p:sp>
      <p:sp>
        <p:nvSpPr>
          <p:cNvPr id="3" name="Rectangle 2"/>
          <p:cNvSpPr/>
          <p:nvPr/>
        </p:nvSpPr>
        <p:spPr>
          <a:xfrm>
            <a:off x="251520" y="1556792"/>
            <a:ext cx="8568952" cy="4401205"/>
          </a:xfrm>
          <a:prstGeom prst="rect">
            <a:avLst/>
          </a:prstGeom>
        </p:spPr>
        <p:txBody>
          <a:bodyPr wrap="square">
            <a:spAutoFit/>
          </a:bodyPr>
          <a:lstStyle/>
          <a:p>
            <a:pPr marL="342900" indent="-342900">
              <a:buFont typeface="Arial" pitchFamily="34" charset="0"/>
              <a:buChar char="•"/>
            </a:pPr>
            <a:r>
              <a:rPr lang="en-US" sz="1400" dirty="0"/>
              <a:t>This report and the conclusion of value arrived at herein are for the exclusive use of our client for the sole and specific purposes as noted herein. They may not be used for any other purpose or by any other party for any purpose. Furthermore the report and conclusion of value are not intended by the author and should not be construed by the reader to be investment advice in any manner whatsoever. The conclusion of value represents the considered opinion of [Valuation Firm], based on information furnished to them by [ABC Company] and other sources. </a:t>
            </a:r>
            <a:endParaRPr lang="en-US" sz="1400" dirty="0" smtClean="0"/>
          </a:p>
          <a:p>
            <a:pPr marL="342900" indent="-342900">
              <a:buFont typeface="Arial" pitchFamily="34" charset="0"/>
              <a:buChar char="•"/>
            </a:pPr>
            <a:r>
              <a:rPr lang="en-US" sz="1400" dirty="0" smtClean="0"/>
              <a:t>Future </a:t>
            </a:r>
            <a:r>
              <a:rPr lang="en-US" sz="1400" dirty="0"/>
              <a:t>services regarding the subject matter of this report, including, but not limited to testimony or attendance in court, shall not be required of [Valuation Firm] unless previous arrangements have been made in writing</a:t>
            </a:r>
            <a:r>
              <a:rPr lang="en-US" sz="1400" dirty="0" smtClean="0"/>
              <a:t>.</a:t>
            </a:r>
          </a:p>
          <a:p>
            <a:pPr marL="342900" indent="-342900">
              <a:buFont typeface="Arial" pitchFamily="34" charset="0"/>
              <a:buChar char="•"/>
            </a:pPr>
            <a:r>
              <a:rPr lang="en-US" sz="1400" dirty="0" smtClean="0"/>
              <a:t>[</a:t>
            </a:r>
            <a:r>
              <a:rPr lang="en-US" sz="1400" dirty="0"/>
              <a:t>Valuation Firm] has not determined independently whether [ABC Company] is subject to any present or future liability relating to environmental </a:t>
            </a:r>
            <a:r>
              <a:rPr lang="en-US" sz="1400" dirty="0" smtClean="0"/>
              <a:t>matters </a:t>
            </a:r>
            <a:r>
              <a:rPr lang="en-US" sz="1400" dirty="0"/>
              <a:t>nor the scope of any such liabilities. [Valuation Firm]’s valuation takes no such liabilities into account, except as they have been reported to [Valuation Firm] by [ABC Company] or by an environmental consultant working for [ABC Company], and then only to the extent that the liability was reported to us in an actual or </a:t>
            </a:r>
            <a:r>
              <a:rPr lang="en-US" sz="1400" dirty="0" smtClean="0"/>
              <a:t>estimated </a:t>
            </a:r>
            <a:r>
              <a:rPr lang="en-US" sz="1400" dirty="0"/>
              <a:t>amount. </a:t>
            </a:r>
            <a:endParaRPr lang="en-US" sz="1400" dirty="0" smtClean="0"/>
          </a:p>
          <a:p>
            <a:pPr marL="342900" indent="-342900">
              <a:buFont typeface="Arial" pitchFamily="34" charset="0"/>
              <a:buChar char="•"/>
            </a:pPr>
            <a:r>
              <a:rPr lang="en-US" sz="1400" dirty="0" smtClean="0"/>
              <a:t>If </a:t>
            </a:r>
            <a:r>
              <a:rPr lang="en-US" sz="1400" dirty="0"/>
              <a:t>prospective financial information approved by management has been used in our work, we have not examined or compiled the prospective financial information and therefore, do not express an audit opinion or any other form of assurance on the prospective financial information or the related assumptions. Events and circumstances frequently do not occur as expected and there will usually be differences between prospective financial information and actual results, and those differences may be material</a:t>
            </a:r>
            <a:r>
              <a:rPr lang="en-US" sz="1400" dirty="0" smtClean="0"/>
              <a:t>.</a:t>
            </a:r>
            <a:endParaRPr lang="en-US" sz="1400" dirty="0"/>
          </a:p>
          <a:p>
            <a:pPr marL="342900" indent="-342900">
              <a:buFont typeface="Arial" pitchFamily="34" charset="0"/>
              <a:buChar char="•"/>
            </a:pPr>
            <a:endParaRPr lang="en-IN" sz="1400" dirty="0"/>
          </a:p>
        </p:txBody>
      </p:sp>
    </p:spTree>
    <p:extLst>
      <p:ext uri="{BB962C8B-B14F-4D97-AF65-F5344CB8AC3E}">
        <p14:creationId xmlns:p14="http://schemas.microsoft.com/office/powerpoint/2010/main" val="2599893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Limiting Conditions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34</a:t>
            </a:fld>
            <a:endParaRPr lang="en-IN"/>
          </a:p>
        </p:txBody>
      </p:sp>
      <p:sp>
        <p:nvSpPr>
          <p:cNvPr id="6" name="TextBox 5"/>
          <p:cNvSpPr txBox="1"/>
          <p:nvPr/>
        </p:nvSpPr>
        <p:spPr>
          <a:xfrm>
            <a:off x="179512" y="947905"/>
            <a:ext cx="8789266" cy="464871"/>
          </a:xfrm>
          <a:prstGeom prst="rect">
            <a:avLst/>
          </a:prstGeom>
          <a:noFill/>
        </p:spPr>
        <p:txBody>
          <a:bodyPr wrap="none" rtlCol="0">
            <a:spAutoFit/>
          </a:bodyPr>
          <a:lstStyle/>
          <a:p>
            <a:pPr>
              <a:lnSpc>
                <a:spcPct val="150000"/>
              </a:lnSpc>
            </a:pPr>
            <a:r>
              <a:rPr lang="en-US" b="1" dirty="0"/>
              <a:t>Illustrative List of Assumptions and Limiting Conditions for a Distressed Business Valuation</a:t>
            </a:r>
            <a:endParaRPr lang="en-IN" b="1" dirty="0"/>
          </a:p>
        </p:txBody>
      </p:sp>
      <p:sp>
        <p:nvSpPr>
          <p:cNvPr id="3" name="Rectangle 2"/>
          <p:cNvSpPr/>
          <p:nvPr/>
        </p:nvSpPr>
        <p:spPr>
          <a:xfrm>
            <a:off x="251520" y="1556792"/>
            <a:ext cx="8568952" cy="4185761"/>
          </a:xfrm>
          <a:prstGeom prst="rect">
            <a:avLst/>
          </a:prstGeom>
        </p:spPr>
        <p:txBody>
          <a:bodyPr wrap="square">
            <a:spAutoFit/>
          </a:bodyPr>
          <a:lstStyle/>
          <a:p>
            <a:pPr marL="342900" indent="-342900">
              <a:buFont typeface="Arial" pitchFamily="34" charset="0"/>
              <a:buChar char="•"/>
            </a:pPr>
            <a:r>
              <a:rPr lang="en-US" sz="1400" dirty="0" smtClean="0"/>
              <a:t>We </a:t>
            </a:r>
            <a:r>
              <a:rPr lang="en-US" sz="1400" dirty="0"/>
              <a:t>have (not) conducted interviews with the current management of [ABC Company] concerning the past, present, and prospective operating results of the company. </a:t>
            </a:r>
            <a:endParaRPr lang="en-US" sz="1400" dirty="0" smtClean="0"/>
          </a:p>
          <a:p>
            <a:pPr marL="342900" indent="-342900">
              <a:buFont typeface="Arial" pitchFamily="34" charset="0"/>
              <a:buChar char="•"/>
            </a:pPr>
            <a:r>
              <a:rPr lang="en-US" sz="1400" dirty="0" smtClean="0"/>
              <a:t>Except </a:t>
            </a:r>
            <a:r>
              <a:rPr lang="en-US" sz="1400" dirty="0"/>
              <a:t>as noted, we have relied on the representations of the owners, management, and other third parties concerning the value and useful condition of all equipment, real estate, investments used in the business, and any other assets or liabilities, except as specifically stated to the contrary in this report. We have not attempted to confirm whether or not all assets of the business are free and clear of liens and encumbrances or that the entity has good title to all assets. </a:t>
            </a:r>
            <a:endParaRPr lang="en-US" sz="1400" dirty="0" smtClean="0"/>
          </a:p>
          <a:p>
            <a:pPr marL="342900" indent="-342900">
              <a:buFont typeface="Arial" pitchFamily="34" charset="0"/>
              <a:buChar char="•"/>
            </a:pPr>
            <a:r>
              <a:rPr lang="en-US" sz="1400" dirty="0" smtClean="0"/>
              <a:t>For </a:t>
            </a:r>
            <a:r>
              <a:rPr lang="en-US" sz="1400" dirty="0"/>
              <a:t>purposes of this report, I have, of necessity, accepted as accurate the accounting records produced in this matter, except as stated herein. My findings and conclusions stated herein are subject to revision upon further investigation and document discovery. Had I or my staff performed additional procedures, other matters might have come to our attention that would have been reported. </a:t>
            </a:r>
            <a:endParaRPr lang="en-US" sz="1400" dirty="0" smtClean="0"/>
          </a:p>
          <a:p>
            <a:pPr marL="342900" indent="-342900">
              <a:buFont typeface="Arial" pitchFamily="34" charset="0"/>
              <a:buChar char="•"/>
            </a:pPr>
            <a:r>
              <a:rPr lang="en-US" sz="1400" dirty="0" smtClean="0"/>
              <a:t>This </a:t>
            </a:r>
            <a:r>
              <a:rPr lang="en-US" sz="1400" dirty="0"/>
              <a:t>report is based on the books and records of [ABC Company] as produced by [ABC Company or Counsel] including financial records, certain correspondence, interviews with management and testimony as identified in [Attached Exhibit]. This report and my opinions may be amended based on any additional information that comes to my attention and additional work that is later requested and performed. I reserve the right to amend this report upon further investigation. </a:t>
            </a:r>
            <a:endParaRPr lang="en-US" sz="1400" dirty="0" smtClean="0"/>
          </a:p>
          <a:p>
            <a:pPr marL="342900" indent="-342900">
              <a:buFont typeface="Arial" pitchFamily="34" charset="0"/>
              <a:buChar char="•"/>
            </a:pPr>
            <a:r>
              <a:rPr lang="en-US" sz="1400" dirty="0" smtClean="0"/>
              <a:t>My </a:t>
            </a:r>
            <a:r>
              <a:rPr lang="en-US" sz="1400" dirty="0"/>
              <a:t>opinions are based on the facts and circumstances in this case and my experience in similar matters. Please note minor differences in reported amounts as shown in this report and all supporting exhibits are the result of rounding.</a:t>
            </a:r>
            <a:endParaRPr lang="en-IN" sz="1400" dirty="0"/>
          </a:p>
        </p:txBody>
      </p:sp>
    </p:spTree>
    <p:extLst>
      <p:ext uri="{BB962C8B-B14F-4D97-AF65-F5344CB8AC3E}">
        <p14:creationId xmlns:p14="http://schemas.microsoft.com/office/powerpoint/2010/main" val="440035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Limiting Conditions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35</a:t>
            </a:fld>
            <a:endParaRPr lang="en-IN"/>
          </a:p>
        </p:txBody>
      </p:sp>
      <p:sp>
        <p:nvSpPr>
          <p:cNvPr id="6" name="TextBox 5"/>
          <p:cNvSpPr txBox="1"/>
          <p:nvPr/>
        </p:nvSpPr>
        <p:spPr>
          <a:xfrm>
            <a:off x="179512" y="947905"/>
            <a:ext cx="8789266" cy="464871"/>
          </a:xfrm>
          <a:prstGeom prst="rect">
            <a:avLst/>
          </a:prstGeom>
          <a:noFill/>
        </p:spPr>
        <p:txBody>
          <a:bodyPr wrap="none" rtlCol="0">
            <a:spAutoFit/>
          </a:bodyPr>
          <a:lstStyle/>
          <a:p>
            <a:pPr>
              <a:lnSpc>
                <a:spcPct val="150000"/>
              </a:lnSpc>
            </a:pPr>
            <a:r>
              <a:rPr lang="en-US" b="1" dirty="0"/>
              <a:t>Illustrative List of Assumptions and Limiting Conditions for a Distressed Business Valuation</a:t>
            </a:r>
            <a:endParaRPr lang="en-IN" b="1" dirty="0"/>
          </a:p>
        </p:txBody>
      </p:sp>
      <p:sp>
        <p:nvSpPr>
          <p:cNvPr id="3" name="Rectangle 2"/>
          <p:cNvSpPr/>
          <p:nvPr/>
        </p:nvSpPr>
        <p:spPr>
          <a:xfrm>
            <a:off x="251520" y="1556792"/>
            <a:ext cx="8568952" cy="2677656"/>
          </a:xfrm>
          <a:prstGeom prst="rect">
            <a:avLst/>
          </a:prstGeom>
        </p:spPr>
        <p:txBody>
          <a:bodyPr wrap="square">
            <a:spAutoFit/>
          </a:bodyPr>
          <a:lstStyle/>
          <a:p>
            <a:pPr marL="342900" indent="-342900">
              <a:buFont typeface="Arial" pitchFamily="34" charset="0"/>
              <a:buChar char="•"/>
            </a:pPr>
            <a:r>
              <a:rPr lang="en-US" sz="1400" dirty="0"/>
              <a:t>Information furnished by others, upon which all or portions of this report are based, is believed to be reliable, but has not been verified in all cases. No warranty is given as to the accuracy of such information. </a:t>
            </a:r>
            <a:endParaRPr lang="en-US" sz="1400" dirty="0" smtClean="0"/>
          </a:p>
          <a:p>
            <a:pPr marL="342900" indent="-342900">
              <a:buFont typeface="Arial" pitchFamily="34" charset="0"/>
              <a:buChar char="•"/>
            </a:pPr>
            <a:r>
              <a:rPr lang="en-US" sz="1400" dirty="0" smtClean="0"/>
              <a:t>No </a:t>
            </a:r>
            <a:r>
              <a:rPr lang="en-US" sz="1400" dirty="0"/>
              <a:t>responsibility is taken for changes in market conditions and no obligation is assumed to revise this report to reflect events or conditions, which occur subsequent to the date hereof</a:t>
            </a:r>
            <a:r>
              <a:rPr lang="en-US" sz="1400" dirty="0" smtClean="0"/>
              <a:t>.</a:t>
            </a:r>
          </a:p>
          <a:p>
            <a:pPr marL="342900" indent="-342900">
              <a:buFont typeface="Arial" pitchFamily="34" charset="0"/>
              <a:buChar char="•"/>
            </a:pPr>
            <a:r>
              <a:rPr lang="en-US" sz="1400" dirty="0"/>
              <a:t>The contents of this valuation are an opinion of value for the purposes as stated. In no way should this be construed as a recommendation to buy or sell the underlying asset, business or security or as a recommendation to accept a plan of reorganization (in the context of a best interest of creditors test). Furthermore, this valuation is not intended to establish a formula for the value of the security. We support only the opinion stated in this report and assume no responsibility for the use of formulas or other approaches based on these conclusions</a:t>
            </a:r>
            <a:r>
              <a:rPr lang="en-US" sz="1400" dirty="0" smtClean="0"/>
              <a:t>.</a:t>
            </a:r>
          </a:p>
          <a:p>
            <a:pPr marL="342900" indent="-342900">
              <a:buFont typeface="Arial" pitchFamily="34" charset="0"/>
              <a:buChar char="•"/>
            </a:pPr>
            <a:r>
              <a:rPr lang="en-US" sz="1400" dirty="0"/>
              <a:t>The value conclusion is predicated on the financial structure prevailing as of the date of this report, unless otherwise noted.</a:t>
            </a:r>
            <a:endParaRPr lang="en-IN" sz="1400" dirty="0"/>
          </a:p>
        </p:txBody>
      </p:sp>
    </p:spTree>
    <p:extLst>
      <p:ext uri="{BB962C8B-B14F-4D97-AF65-F5344CB8AC3E}">
        <p14:creationId xmlns:p14="http://schemas.microsoft.com/office/powerpoint/2010/main" val="1595893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Questions …</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36</a:t>
            </a:fld>
            <a:endParaRPr lang="en-IN"/>
          </a:p>
        </p:txBody>
      </p:sp>
      <p:pic>
        <p:nvPicPr>
          <p:cNvPr id="10" name="Picture 4" descr="Image result for QUOTES OF Oscar Wilde know price of everyth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050"/>
          <a:stretch/>
        </p:blipFill>
        <p:spPr bwMode="auto">
          <a:xfrm>
            <a:off x="898848" y="1455084"/>
            <a:ext cx="7273552" cy="341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97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Thank You</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37</a:t>
            </a:fld>
            <a:endParaRPr lang="en-IN"/>
          </a:p>
        </p:txBody>
      </p:sp>
      <p:sp>
        <p:nvSpPr>
          <p:cNvPr id="6" name="TextBox 5"/>
          <p:cNvSpPr txBox="1"/>
          <p:nvPr/>
        </p:nvSpPr>
        <p:spPr>
          <a:xfrm>
            <a:off x="395536" y="1556792"/>
            <a:ext cx="8640960" cy="1200329"/>
          </a:xfrm>
          <a:prstGeom prst="rect">
            <a:avLst/>
          </a:prstGeom>
          <a:noFill/>
        </p:spPr>
        <p:txBody>
          <a:bodyPr wrap="square" rtlCol="0">
            <a:spAutoFit/>
          </a:bodyPr>
          <a:lstStyle/>
          <a:p>
            <a:pPr>
              <a:lnSpc>
                <a:spcPct val="150000"/>
              </a:lnSpc>
            </a:pPr>
            <a:r>
              <a:rPr lang="en-IN" sz="1600" i="1" dirty="0" smtClean="0"/>
              <a:t>CREST VALUATION is a full service valuation firm for all assets for all purposes since 2004 with its techno commercial team articulating solutions to complex situations PAN INDIA have executed more than </a:t>
            </a:r>
            <a:r>
              <a:rPr lang="en-IN" sz="1600" b="1" i="1" dirty="0" smtClean="0"/>
              <a:t>300+</a:t>
            </a:r>
            <a:r>
              <a:rPr lang="en-IN" sz="1600" i="1" dirty="0" smtClean="0"/>
              <a:t> IBC Cases.</a:t>
            </a:r>
            <a:endParaRPr lang="en-IN" sz="1600" i="1" dirty="0"/>
          </a:p>
        </p:txBody>
      </p:sp>
      <p:sp>
        <p:nvSpPr>
          <p:cNvPr id="11" name="TextBox 10"/>
          <p:cNvSpPr txBox="1"/>
          <p:nvPr/>
        </p:nvSpPr>
        <p:spPr>
          <a:xfrm>
            <a:off x="5940152" y="4964975"/>
            <a:ext cx="2869760" cy="1200329"/>
          </a:xfrm>
          <a:prstGeom prst="rect">
            <a:avLst/>
          </a:prstGeom>
          <a:noFill/>
        </p:spPr>
        <p:txBody>
          <a:bodyPr wrap="none" rtlCol="0">
            <a:spAutoFit/>
          </a:bodyPr>
          <a:lstStyle/>
          <a:p>
            <a:r>
              <a:rPr lang="en-IN" b="1" spc="300" dirty="0" smtClean="0"/>
              <a:t>Gagan Ghai</a:t>
            </a:r>
          </a:p>
          <a:p>
            <a:r>
              <a:rPr lang="en-IN" spc="300" dirty="0" smtClean="0"/>
              <a:t>FCA, ACMA, CVA, FIV</a:t>
            </a:r>
          </a:p>
          <a:p>
            <a:r>
              <a:rPr lang="en-IN" spc="300" dirty="0" smtClean="0"/>
              <a:t>9899 522 635</a:t>
            </a:r>
            <a:endParaRPr lang="en-IN" dirty="0" smtClean="0"/>
          </a:p>
          <a:p>
            <a:r>
              <a:rPr lang="en-IN" dirty="0" smtClean="0"/>
              <a:t>Gagan@crestvaluations.com</a:t>
            </a:r>
            <a:endParaRPr lang="en-IN" dirty="0"/>
          </a:p>
        </p:txBody>
      </p:sp>
      <p:sp>
        <p:nvSpPr>
          <p:cNvPr id="12" name="TextBox 11"/>
          <p:cNvSpPr txBox="1"/>
          <p:nvPr/>
        </p:nvSpPr>
        <p:spPr>
          <a:xfrm>
            <a:off x="529463" y="5446965"/>
            <a:ext cx="2444900" cy="584775"/>
          </a:xfrm>
          <a:prstGeom prst="rect">
            <a:avLst/>
          </a:prstGeom>
          <a:noFill/>
        </p:spPr>
        <p:txBody>
          <a:bodyPr wrap="none" rtlCol="0">
            <a:spAutoFit/>
          </a:bodyPr>
          <a:lstStyle/>
          <a:p>
            <a:r>
              <a:rPr lang="en-IN" sz="1600" dirty="0" smtClean="0"/>
              <a:t>Delhi, Mumbai, </a:t>
            </a:r>
            <a:r>
              <a:rPr lang="en-IN" sz="1600" dirty="0" err="1" smtClean="0"/>
              <a:t>Kolkatta</a:t>
            </a:r>
            <a:endParaRPr lang="en-IN" sz="1600" dirty="0" smtClean="0"/>
          </a:p>
          <a:p>
            <a:r>
              <a:rPr lang="en-IN" sz="1600" dirty="0" smtClean="0"/>
              <a:t>Patna, Ludhiana, Bangalore</a:t>
            </a:r>
            <a:endParaRPr lang="en-IN" sz="1600" dirty="0"/>
          </a:p>
        </p:txBody>
      </p:sp>
    </p:spTree>
    <p:extLst>
      <p:ext uri="{BB962C8B-B14F-4D97-AF65-F5344CB8AC3E}">
        <p14:creationId xmlns:p14="http://schemas.microsoft.com/office/powerpoint/2010/main" val="426127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Distress Impact</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4</a:t>
            </a:fld>
            <a:endParaRPr lang="en-IN"/>
          </a:p>
        </p:txBody>
      </p:sp>
      <p:graphicFrame>
        <p:nvGraphicFramePr>
          <p:cNvPr id="6" name="Diagram 5"/>
          <p:cNvGraphicFramePr/>
          <p:nvPr>
            <p:extLst>
              <p:ext uri="{D42A27DB-BD31-4B8C-83A1-F6EECF244321}">
                <p14:modId xmlns:p14="http://schemas.microsoft.com/office/powerpoint/2010/main" val="84207053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31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Distress Valuation</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5</a:t>
            </a:fld>
            <a:endParaRPr lang="en-IN"/>
          </a:p>
        </p:txBody>
      </p:sp>
      <p:sp>
        <p:nvSpPr>
          <p:cNvPr id="6" name="TextBox 5"/>
          <p:cNvSpPr txBox="1"/>
          <p:nvPr/>
        </p:nvSpPr>
        <p:spPr>
          <a:xfrm>
            <a:off x="323528" y="1196752"/>
            <a:ext cx="8387745" cy="2585323"/>
          </a:xfrm>
          <a:prstGeom prst="rect">
            <a:avLst/>
          </a:prstGeom>
          <a:noFill/>
        </p:spPr>
        <p:txBody>
          <a:bodyPr wrap="none" rtlCol="0">
            <a:spAutoFit/>
          </a:bodyPr>
          <a:lstStyle/>
          <a:p>
            <a:r>
              <a:rPr lang="en-US" dirty="0"/>
              <a:t>In recent years, the need for business </a:t>
            </a:r>
            <a:r>
              <a:rPr lang="en-US" dirty="0" smtClean="0"/>
              <a:t>valuations </a:t>
            </a:r>
            <a:r>
              <a:rPr lang="en-US" dirty="0"/>
              <a:t>has </a:t>
            </a:r>
            <a:r>
              <a:rPr lang="en-US" b="1" dirty="0" smtClean="0"/>
              <a:t>increased significantly</a:t>
            </a:r>
            <a:r>
              <a:rPr lang="en-US" dirty="0"/>
              <a:t>. </a:t>
            </a:r>
            <a:endParaRPr lang="en-US" dirty="0" smtClean="0"/>
          </a:p>
          <a:p>
            <a:endParaRPr lang="en-US" dirty="0"/>
          </a:p>
          <a:p>
            <a:r>
              <a:rPr lang="en-US" dirty="0" smtClean="0"/>
              <a:t>Performing </a:t>
            </a:r>
            <a:r>
              <a:rPr lang="en-US" dirty="0"/>
              <a:t>a </a:t>
            </a:r>
            <a:r>
              <a:rPr lang="en-US" dirty="0" smtClean="0"/>
              <a:t>business </a:t>
            </a:r>
            <a:r>
              <a:rPr lang="en-US" dirty="0"/>
              <a:t>valuation involves </a:t>
            </a:r>
            <a:r>
              <a:rPr lang="en-US" b="1" dirty="0"/>
              <a:t>specialized knowledge and </a:t>
            </a:r>
            <a:r>
              <a:rPr lang="en-US" b="1" dirty="0" smtClean="0"/>
              <a:t>skill</a:t>
            </a:r>
            <a:r>
              <a:rPr lang="en-US" dirty="0" smtClean="0"/>
              <a:t>. </a:t>
            </a:r>
          </a:p>
          <a:p>
            <a:endParaRPr lang="en-US" dirty="0" smtClean="0"/>
          </a:p>
          <a:p>
            <a:r>
              <a:rPr lang="en-US" dirty="0" smtClean="0"/>
              <a:t>Valuations </a:t>
            </a:r>
            <a:r>
              <a:rPr lang="en-US" dirty="0"/>
              <a:t>and valuation </a:t>
            </a:r>
            <a:r>
              <a:rPr lang="en-US" dirty="0" smtClean="0"/>
              <a:t>analyses </a:t>
            </a:r>
            <a:r>
              <a:rPr lang="en-US" dirty="0"/>
              <a:t>may encompass </a:t>
            </a:r>
            <a:r>
              <a:rPr lang="en-US" dirty="0" smtClean="0"/>
              <a:t>entities </a:t>
            </a:r>
            <a:r>
              <a:rPr lang="en-US" dirty="0"/>
              <a:t>that are </a:t>
            </a:r>
            <a:r>
              <a:rPr lang="en-US" dirty="0" smtClean="0"/>
              <a:t>deemed </a:t>
            </a:r>
            <a:r>
              <a:rPr lang="en-US" b="1" dirty="0" smtClean="0"/>
              <a:t>distressed</a:t>
            </a:r>
            <a:r>
              <a:rPr lang="en-US" dirty="0"/>
              <a:t>. </a:t>
            </a:r>
            <a:endParaRPr lang="en-US" dirty="0" smtClean="0"/>
          </a:p>
          <a:p>
            <a:endParaRPr lang="en-US" dirty="0"/>
          </a:p>
          <a:p>
            <a:r>
              <a:rPr lang="en-US" dirty="0"/>
              <a:t>Traditional valuation methods may require significant </a:t>
            </a:r>
            <a:r>
              <a:rPr lang="en-US" b="1" dirty="0" smtClean="0"/>
              <a:t>adjustments</a:t>
            </a:r>
            <a:r>
              <a:rPr lang="en-US" dirty="0" smtClean="0"/>
              <a:t> </a:t>
            </a:r>
            <a:r>
              <a:rPr lang="en-US" dirty="0"/>
              <a:t>to reflect the unique</a:t>
            </a:r>
          </a:p>
          <a:p>
            <a:r>
              <a:rPr lang="en-US" dirty="0" smtClean="0"/>
              <a:t>situation </a:t>
            </a:r>
            <a:r>
              <a:rPr lang="en-US" dirty="0"/>
              <a:t>of a firm in distress,</a:t>
            </a:r>
            <a:endParaRPr lang="en-IN" dirty="0" smtClean="0"/>
          </a:p>
          <a:p>
            <a:endParaRPr lang="en-IN" dirty="0"/>
          </a:p>
        </p:txBody>
      </p:sp>
    </p:spTree>
    <p:extLst>
      <p:ext uri="{BB962C8B-B14F-4D97-AF65-F5344CB8AC3E}">
        <p14:creationId xmlns:p14="http://schemas.microsoft.com/office/powerpoint/2010/main" val="260435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8229600" cy="850106"/>
          </a:xfrm>
        </p:spPr>
        <p:txBody>
          <a:bodyPr/>
          <a:lstStyle/>
          <a:p>
            <a:r>
              <a:rPr lang="en-IN" dirty="0" smtClean="0">
                <a:solidFill>
                  <a:schemeClr val="tx2"/>
                </a:solidFill>
              </a:rPr>
              <a:t>Valuation under IBC</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6</a:t>
            </a:fld>
            <a:endParaRPr lang="en-IN"/>
          </a:p>
        </p:txBody>
      </p:sp>
      <p:sp>
        <p:nvSpPr>
          <p:cNvPr id="6" name="TextBox 5"/>
          <p:cNvSpPr txBox="1"/>
          <p:nvPr/>
        </p:nvSpPr>
        <p:spPr>
          <a:xfrm>
            <a:off x="395536" y="1196752"/>
            <a:ext cx="8837869" cy="5078313"/>
          </a:xfrm>
          <a:prstGeom prst="rect">
            <a:avLst/>
          </a:prstGeom>
          <a:noFill/>
        </p:spPr>
        <p:txBody>
          <a:bodyPr wrap="none" rtlCol="0">
            <a:spAutoFit/>
          </a:bodyPr>
          <a:lstStyle/>
          <a:p>
            <a:pPr marL="285750" indent="-285750">
              <a:buFont typeface="Courier New" pitchFamily="49" charset="0"/>
              <a:buChar char="o"/>
            </a:pPr>
            <a:r>
              <a:rPr lang="en-IN" dirty="0" smtClean="0"/>
              <a:t>Regulation- IBBI –Insolvency Regulation Process for Corporate Person Regulations, 2016</a:t>
            </a:r>
          </a:p>
          <a:p>
            <a:pPr marL="285750" indent="-285750">
              <a:buFont typeface="Courier New" pitchFamily="49" charset="0"/>
              <a:buChar char="o"/>
            </a:pPr>
            <a:endParaRPr lang="en-IN" dirty="0" smtClean="0"/>
          </a:p>
          <a:p>
            <a:pPr marL="285750" indent="-285750">
              <a:buFont typeface="Courier New" pitchFamily="49" charset="0"/>
              <a:buChar char="o"/>
            </a:pPr>
            <a:r>
              <a:rPr lang="en-IN" dirty="0" smtClean="0"/>
              <a:t>Resolution Professional (RP) </a:t>
            </a:r>
            <a:r>
              <a:rPr lang="en-IN" dirty="0"/>
              <a:t>to appoint 2 registered valuers to determine </a:t>
            </a:r>
            <a:r>
              <a:rPr lang="en-IN" dirty="0" smtClean="0"/>
              <a:t>Liquidation</a:t>
            </a:r>
          </a:p>
          <a:p>
            <a:r>
              <a:rPr lang="en-IN" dirty="0" smtClean="0"/>
              <a:t>      Value(LV) </a:t>
            </a:r>
            <a:r>
              <a:rPr lang="en-IN" dirty="0"/>
              <a:t>and Fair </a:t>
            </a:r>
            <a:r>
              <a:rPr lang="en-IN" dirty="0" smtClean="0"/>
              <a:t>Value(FV) of assets of Corporate Debtor at Insolvency Commencement</a:t>
            </a:r>
          </a:p>
          <a:p>
            <a:r>
              <a:rPr lang="en-IN" dirty="0"/>
              <a:t> </a:t>
            </a:r>
            <a:r>
              <a:rPr lang="en-IN" dirty="0" smtClean="0"/>
              <a:t>     date(ICD)</a:t>
            </a:r>
          </a:p>
          <a:p>
            <a:endParaRPr lang="en-IN" dirty="0"/>
          </a:p>
          <a:p>
            <a:pPr marL="285750" indent="-285750">
              <a:buFont typeface="Courier New" pitchFamily="49" charset="0"/>
              <a:buChar char="o"/>
            </a:pPr>
            <a:r>
              <a:rPr lang="en-IN" dirty="0" smtClean="0"/>
              <a:t>Fair value and Liquidation value to be computed in accordance with </a:t>
            </a:r>
            <a:r>
              <a:rPr lang="en-IN" b="1" dirty="0" smtClean="0">
                <a:solidFill>
                  <a:srgbClr val="FF0000"/>
                </a:solidFill>
              </a:rPr>
              <a:t>internationally </a:t>
            </a:r>
          </a:p>
          <a:p>
            <a:r>
              <a:rPr lang="en-IN" b="1" dirty="0">
                <a:solidFill>
                  <a:srgbClr val="FF0000"/>
                </a:solidFill>
              </a:rPr>
              <a:t> </a:t>
            </a:r>
            <a:r>
              <a:rPr lang="en-IN" b="1" dirty="0" smtClean="0">
                <a:solidFill>
                  <a:srgbClr val="FF0000"/>
                </a:solidFill>
              </a:rPr>
              <a:t>     accepted valuation standards</a:t>
            </a:r>
            <a:r>
              <a:rPr lang="en-IN" dirty="0" smtClean="0"/>
              <a:t>, after </a:t>
            </a:r>
            <a:r>
              <a:rPr lang="en-IN" b="1" dirty="0" smtClean="0"/>
              <a:t>physical verification of the inventory and fixed </a:t>
            </a:r>
          </a:p>
          <a:p>
            <a:r>
              <a:rPr lang="en-IN" b="1" dirty="0"/>
              <a:t> </a:t>
            </a:r>
            <a:r>
              <a:rPr lang="en-IN" b="1" dirty="0" smtClean="0"/>
              <a:t>     assets </a:t>
            </a:r>
            <a:r>
              <a:rPr lang="en-IN" dirty="0" smtClean="0"/>
              <a:t>of the corporate debtor.</a:t>
            </a:r>
          </a:p>
          <a:p>
            <a:pPr marL="171450" indent="-171450">
              <a:buFont typeface="Courier New" pitchFamily="49" charset="0"/>
              <a:buChar char="o"/>
            </a:pPr>
            <a:endParaRPr lang="en-IN" dirty="0" smtClean="0"/>
          </a:p>
          <a:p>
            <a:pPr marL="285750" indent="-285750">
              <a:buFont typeface="Courier New" pitchFamily="49" charset="0"/>
              <a:buChar char="o"/>
            </a:pPr>
            <a:r>
              <a:rPr lang="en-IN" b="1" dirty="0" smtClean="0"/>
              <a:t>RP</a:t>
            </a:r>
            <a:r>
              <a:rPr lang="en-IN" dirty="0" smtClean="0"/>
              <a:t> to appoint third </a:t>
            </a:r>
            <a:r>
              <a:rPr lang="en-IN" dirty="0" err="1" smtClean="0"/>
              <a:t>valuer</a:t>
            </a:r>
            <a:r>
              <a:rPr lang="en-IN" dirty="0" smtClean="0"/>
              <a:t> if the estimates of the two valuers  are significantly different,</a:t>
            </a:r>
          </a:p>
          <a:p>
            <a:r>
              <a:rPr lang="en-IN" dirty="0" smtClean="0"/>
              <a:t>      </a:t>
            </a:r>
            <a:r>
              <a:rPr lang="en-IN" dirty="0"/>
              <a:t>	</a:t>
            </a:r>
            <a:endParaRPr lang="en-IN" dirty="0" smtClean="0"/>
          </a:p>
          <a:p>
            <a:pPr lvl="1">
              <a:buFont typeface="Wingdings" pitchFamily="2" charset="2"/>
              <a:buChar char="v"/>
            </a:pPr>
            <a:r>
              <a:rPr lang="en-IN" b="1" dirty="0" smtClean="0"/>
              <a:t>The average </a:t>
            </a:r>
            <a:r>
              <a:rPr lang="en-IN" dirty="0" smtClean="0"/>
              <a:t>of the two closest value estimates is considered as final value(FV, LV).</a:t>
            </a:r>
          </a:p>
          <a:p>
            <a:pPr lvl="1"/>
            <a:endParaRPr lang="en-IN" dirty="0" smtClean="0"/>
          </a:p>
          <a:p>
            <a:pPr marL="285750" indent="-285750">
              <a:buFont typeface="Courier New" pitchFamily="49" charset="0"/>
              <a:buChar char="o"/>
            </a:pPr>
            <a:r>
              <a:rPr lang="en-IN" dirty="0" smtClean="0"/>
              <a:t>At the time of Liquidation,  Liquidator relies on the CIRP valuations outcome or </a:t>
            </a:r>
          </a:p>
          <a:p>
            <a:r>
              <a:rPr lang="en-IN" dirty="0" smtClean="0"/>
              <a:t>     Undertakes a fresh valuation.</a:t>
            </a:r>
          </a:p>
          <a:p>
            <a:pPr>
              <a:buFont typeface="Wingdings" pitchFamily="2" charset="2"/>
              <a:buChar char="v"/>
            </a:pPr>
            <a:endParaRPr lang="en-IN" dirty="0" smtClean="0"/>
          </a:p>
          <a:p>
            <a:endParaRPr lang="en-IN" dirty="0"/>
          </a:p>
        </p:txBody>
      </p:sp>
    </p:spTree>
    <p:extLst>
      <p:ext uri="{BB962C8B-B14F-4D97-AF65-F5344CB8AC3E}">
        <p14:creationId xmlns:p14="http://schemas.microsoft.com/office/powerpoint/2010/main" val="227908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Fair Valuation</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7</a:t>
            </a:fld>
            <a:endParaRPr lang="en-IN"/>
          </a:p>
        </p:txBody>
      </p:sp>
      <p:sp>
        <p:nvSpPr>
          <p:cNvPr id="6" name="TextBox 5"/>
          <p:cNvSpPr txBox="1"/>
          <p:nvPr/>
        </p:nvSpPr>
        <p:spPr>
          <a:xfrm>
            <a:off x="395536" y="1196752"/>
            <a:ext cx="8593891" cy="3554819"/>
          </a:xfrm>
          <a:prstGeom prst="rect">
            <a:avLst/>
          </a:prstGeom>
          <a:noFill/>
        </p:spPr>
        <p:txBody>
          <a:bodyPr wrap="none" rtlCol="0">
            <a:spAutoFit/>
          </a:bodyPr>
          <a:lstStyle/>
          <a:p>
            <a:pPr marL="285750" indent="-285750">
              <a:buFont typeface="Courier New" pitchFamily="49" charset="0"/>
              <a:buChar char="o"/>
            </a:pPr>
            <a:r>
              <a:rPr lang="en-IN" b="1" dirty="0" smtClean="0"/>
              <a:t>Fair value</a:t>
            </a:r>
            <a:r>
              <a:rPr lang="en-IN" dirty="0" smtClean="0"/>
              <a:t> means -</a:t>
            </a:r>
          </a:p>
          <a:p>
            <a:pPr lvl="1">
              <a:lnSpc>
                <a:spcPct val="150000"/>
              </a:lnSpc>
              <a:buFont typeface="Wingdings" pitchFamily="2" charset="2"/>
              <a:buChar char="v"/>
            </a:pPr>
            <a:r>
              <a:rPr lang="en-IN" b="1" dirty="0" smtClean="0"/>
              <a:t>Estimated realizable value </a:t>
            </a:r>
            <a:r>
              <a:rPr lang="en-IN" dirty="0" smtClean="0"/>
              <a:t>of the </a:t>
            </a:r>
            <a:r>
              <a:rPr lang="en-IN" b="1" dirty="0" smtClean="0"/>
              <a:t>assets</a:t>
            </a:r>
            <a:r>
              <a:rPr lang="en-IN" dirty="0" smtClean="0"/>
              <a:t> of the corporate debtor</a:t>
            </a:r>
          </a:p>
          <a:p>
            <a:pPr lvl="1">
              <a:lnSpc>
                <a:spcPct val="150000"/>
              </a:lnSpc>
              <a:buFont typeface="Wingdings" pitchFamily="2" charset="2"/>
              <a:buChar char="v"/>
            </a:pPr>
            <a:r>
              <a:rPr lang="en-IN" dirty="0" smtClean="0"/>
              <a:t>If they were to be exchanged on the </a:t>
            </a:r>
            <a:r>
              <a:rPr lang="en-IN" u="sng" dirty="0" smtClean="0"/>
              <a:t>insolvency commencement date </a:t>
            </a:r>
          </a:p>
          <a:p>
            <a:pPr lvl="1">
              <a:lnSpc>
                <a:spcPct val="150000"/>
              </a:lnSpc>
              <a:buFont typeface="Wingdings" pitchFamily="2" charset="2"/>
              <a:buChar char="v"/>
            </a:pPr>
            <a:r>
              <a:rPr lang="en-IN" dirty="0" smtClean="0"/>
              <a:t>Between a willing buyer and a willing seller in an arm’s length transaction</a:t>
            </a:r>
          </a:p>
          <a:p>
            <a:pPr lvl="1">
              <a:lnSpc>
                <a:spcPct val="150000"/>
              </a:lnSpc>
              <a:buFont typeface="Wingdings" pitchFamily="2" charset="2"/>
              <a:buChar char="v"/>
            </a:pPr>
            <a:r>
              <a:rPr lang="en-IN" dirty="0" smtClean="0"/>
              <a:t>After proper marketing and where the parties had acted knowledgeably, prudently</a:t>
            </a:r>
          </a:p>
          <a:p>
            <a:pPr lvl="1">
              <a:lnSpc>
                <a:spcPct val="150000"/>
              </a:lnSpc>
              <a:buFont typeface="Wingdings" pitchFamily="2" charset="2"/>
              <a:buChar char="v"/>
            </a:pPr>
            <a:r>
              <a:rPr lang="en-IN" dirty="0" smtClean="0"/>
              <a:t>and without compulsion</a:t>
            </a:r>
          </a:p>
          <a:p>
            <a:pPr lvl="1">
              <a:buFont typeface="Wingdings" pitchFamily="2" charset="2"/>
              <a:buChar char="v"/>
            </a:pPr>
            <a:endParaRPr lang="en-IN" dirty="0" smtClean="0"/>
          </a:p>
          <a:p>
            <a:pPr marL="285750" indent="-285750">
              <a:buFont typeface="Courier New" pitchFamily="49" charset="0"/>
              <a:buChar char="o"/>
            </a:pPr>
            <a:endParaRPr lang="en-IN" dirty="0" smtClean="0"/>
          </a:p>
          <a:p>
            <a:pPr>
              <a:buFont typeface="Wingdings" pitchFamily="2" charset="2"/>
              <a:buChar char="v"/>
            </a:pPr>
            <a:endParaRPr lang="en-IN" dirty="0" smtClean="0"/>
          </a:p>
          <a:p>
            <a:endParaRPr lang="en-IN" dirty="0"/>
          </a:p>
        </p:txBody>
      </p:sp>
    </p:spTree>
    <p:extLst>
      <p:ext uri="{BB962C8B-B14F-4D97-AF65-F5344CB8AC3E}">
        <p14:creationId xmlns:p14="http://schemas.microsoft.com/office/powerpoint/2010/main" val="93304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Liquidation Valuation</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8</a:t>
            </a:fld>
            <a:endParaRPr lang="en-IN"/>
          </a:p>
        </p:txBody>
      </p:sp>
      <p:sp>
        <p:nvSpPr>
          <p:cNvPr id="6" name="TextBox 5"/>
          <p:cNvSpPr txBox="1"/>
          <p:nvPr/>
        </p:nvSpPr>
        <p:spPr>
          <a:xfrm>
            <a:off x="323528" y="1124744"/>
            <a:ext cx="8424936" cy="5909310"/>
          </a:xfrm>
          <a:prstGeom prst="rect">
            <a:avLst/>
          </a:prstGeom>
          <a:noFill/>
        </p:spPr>
        <p:txBody>
          <a:bodyPr wrap="square" rtlCol="0">
            <a:spAutoFit/>
          </a:bodyPr>
          <a:lstStyle/>
          <a:p>
            <a:pPr marL="285750" indent="-285750">
              <a:buFont typeface="Courier New" pitchFamily="49" charset="0"/>
              <a:buChar char="o"/>
            </a:pPr>
            <a:r>
              <a:rPr lang="en-IN" b="1" dirty="0" smtClean="0"/>
              <a:t>Liquidation </a:t>
            </a:r>
            <a:r>
              <a:rPr lang="en-IN" dirty="0" smtClean="0"/>
              <a:t>value means</a:t>
            </a:r>
          </a:p>
          <a:p>
            <a:pPr marL="742950" lvl="1" indent="-285750">
              <a:buFont typeface="Wingdings" pitchFamily="2" charset="2"/>
              <a:buChar char="v"/>
            </a:pPr>
            <a:r>
              <a:rPr lang="en-IN" dirty="0" smtClean="0"/>
              <a:t>the </a:t>
            </a:r>
            <a:r>
              <a:rPr lang="en-IN" b="1" dirty="0" smtClean="0"/>
              <a:t>estimated realizable value of </a:t>
            </a:r>
          </a:p>
          <a:p>
            <a:pPr marL="742950" lvl="1" indent="-285750">
              <a:buFont typeface="Wingdings" pitchFamily="2" charset="2"/>
              <a:buChar char="v"/>
            </a:pPr>
            <a:r>
              <a:rPr lang="en-IN" b="1" dirty="0" smtClean="0"/>
              <a:t>the assets </a:t>
            </a:r>
            <a:r>
              <a:rPr lang="en-IN" dirty="0" smtClean="0"/>
              <a:t>of the corporate debtor, </a:t>
            </a:r>
          </a:p>
          <a:p>
            <a:pPr marL="742950" lvl="1" indent="-285750">
              <a:buFont typeface="Wingdings" pitchFamily="2" charset="2"/>
              <a:buChar char="v"/>
            </a:pPr>
            <a:r>
              <a:rPr lang="en-IN" dirty="0" smtClean="0"/>
              <a:t>if the corporate debtor were to be liquidated on</a:t>
            </a:r>
          </a:p>
          <a:p>
            <a:pPr marL="742950" lvl="1" indent="-285750">
              <a:buFont typeface="Wingdings" pitchFamily="2" charset="2"/>
              <a:buChar char="v"/>
            </a:pPr>
            <a:r>
              <a:rPr lang="en-IN" dirty="0" smtClean="0"/>
              <a:t>the </a:t>
            </a:r>
            <a:r>
              <a:rPr lang="en-IN" u="sng" dirty="0" smtClean="0"/>
              <a:t>insolvency commencement date.</a:t>
            </a:r>
          </a:p>
          <a:p>
            <a:pPr marL="285750" indent="-285750">
              <a:buFont typeface="Courier New" pitchFamily="49" charset="0"/>
              <a:buChar char="o"/>
            </a:pPr>
            <a:r>
              <a:rPr lang="en-IN" dirty="0"/>
              <a:t>Indicative floor value to RP/COC and the likely haircut on the loans in the event of</a:t>
            </a:r>
          </a:p>
          <a:p>
            <a:r>
              <a:rPr lang="en-IN" dirty="0"/>
              <a:t>No feasible resolution </a:t>
            </a:r>
            <a:r>
              <a:rPr lang="en-IN" dirty="0" smtClean="0"/>
              <a:t>plan</a:t>
            </a:r>
          </a:p>
          <a:p>
            <a:r>
              <a:rPr lang="en-IN" b="1" dirty="0" smtClean="0"/>
              <a:t>Under Liquidation Process Regulations</a:t>
            </a:r>
            <a:r>
              <a:rPr lang="en-IN" dirty="0" smtClean="0"/>
              <a:t>-</a:t>
            </a:r>
            <a:endParaRPr lang="en-IN" dirty="0"/>
          </a:p>
          <a:p>
            <a:pPr marL="285750" indent="-285750">
              <a:buFont typeface="Courier New" pitchFamily="49" charset="0"/>
              <a:buChar char="o"/>
            </a:pPr>
            <a:r>
              <a:rPr lang="en-IN" dirty="0" smtClean="0"/>
              <a:t>Assumes the sale of a single asset or group of assets on a piecemeal basis</a:t>
            </a:r>
          </a:p>
          <a:p>
            <a:pPr marL="285750" indent="-285750">
              <a:buFont typeface="Courier New" pitchFamily="49" charset="0"/>
              <a:buChar char="o"/>
            </a:pPr>
            <a:r>
              <a:rPr lang="en-IN" dirty="0" smtClean="0"/>
              <a:t>Assumes orderly sale- reasonable amount of time to sell assets and </a:t>
            </a:r>
          </a:p>
          <a:p>
            <a:pPr marL="285750" indent="-285750">
              <a:buFont typeface="Courier New" pitchFamily="49" charset="0"/>
              <a:buChar char="o"/>
            </a:pPr>
            <a:r>
              <a:rPr lang="en-IN" dirty="0" smtClean="0"/>
              <a:t>Not forced sale- fire sale</a:t>
            </a:r>
          </a:p>
          <a:p>
            <a:pPr marL="285750" indent="-285750">
              <a:buFont typeface="Courier New" pitchFamily="49" charset="0"/>
              <a:buChar char="o"/>
            </a:pPr>
            <a:r>
              <a:rPr lang="en-IN" dirty="0" smtClean="0"/>
              <a:t>Relevant for liquidator in liquidation</a:t>
            </a:r>
          </a:p>
          <a:p>
            <a:pPr marL="285750" indent="-285750">
              <a:buFont typeface="Courier New" pitchFamily="49" charset="0"/>
              <a:buChar char="o"/>
            </a:pPr>
            <a:r>
              <a:rPr lang="en-IN" dirty="0" smtClean="0"/>
              <a:t>However, Realization on liquidation may be different </a:t>
            </a:r>
          </a:p>
          <a:p>
            <a:pPr marL="742950" lvl="1" indent="-285750">
              <a:buFont typeface="Arial" pitchFamily="34" charset="0"/>
              <a:buChar char="•"/>
            </a:pPr>
            <a:r>
              <a:rPr lang="en-IN" dirty="0" smtClean="0"/>
              <a:t>      cost to sell/liquidate </a:t>
            </a:r>
          </a:p>
          <a:p>
            <a:pPr marL="742950" lvl="1" indent="-285750">
              <a:buFont typeface="Arial" pitchFamily="34" charset="0"/>
              <a:buChar char="•"/>
            </a:pPr>
            <a:r>
              <a:rPr lang="en-IN" dirty="0"/>
              <a:t> </a:t>
            </a:r>
            <a:r>
              <a:rPr lang="en-IN" dirty="0" smtClean="0"/>
              <a:t>     time required to sell </a:t>
            </a:r>
          </a:p>
          <a:p>
            <a:pPr marL="742950" lvl="1" indent="-285750">
              <a:buFont typeface="Arial" pitchFamily="34" charset="0"/>
              <a:buChar char="•"/>
            </a:pPr>
            <a:r>
              <a:rPr lang="en-IN" dirty="0"/>
              <a:t> </a:t>
            </a:r>
            <a:r>
              <a:rPr lang="en-IN" dirty="0" smtClean="0"/>
              <a:t>     impact of cases / litigation </a:t>
            </a:r>
          </a:p>
          <a:p>
            <a:pPr marL="742950" lvl="1" indent="-285750">
              <a:buFont typeface="Arial" pitchFamily="34" charset="0"/>
              <a:buChar char="•"/>
            </a:pPr>
            <a:r>
              <a:rPr lang="en-IN" dirty="0"/>
              <a:t> </a:t>
            </a:r>
            <a:r>
              <a:rPr lang="en-IN" dirty="0" smtClean="0"/>
              <a:t>     change in scenario as on Appointment Date  vs Liquidation </a:t>
            </a:r>
          </a:p>
          <a:p>
            <a:pPr marL="342900" indent="-342900">
              <a:buFont typeface="Courier New" panose="02070309020205020404" pitchFamily="49" charset="0"/>
              <a:buChar char="o"/>
            </a:pPr>
            <a:endParaRPr lang="en-IN" dirty="0" smtClean="0"/>
          </a:p>
          <a:p>
            <a:r>
              <a:rPr lang="en-IN" dirty="0"/>
              <a:t> </a:t>
            </a:r>
            <a:r>
              <a:rPr lang="en-IN" dirty="0" smtClean="0"/>
              <a:t>      </a:t>
            </a:r>
          </a:p>
          <a:p>
            <a:pPr>
              <a:buFont typeface="Wingdings" pitchFamily="2" charset="2"/>
              <a:buChar char="v"/>
            </a:pPr>
            <a:endParaRPr lang="en-IN" dirty="0" smtClean="0"/>
          </a:p>
          <a:p>
            <a:endParaRPr lang="en-IN" dirty="0"/>
          </a:p>
        </p:txBody>
      </p:sp>
    </p:spTree>
    <p:extLst>
      <p:ext uri="{BB962C8B-B14F-4D97-AF65-F5344CB8AC3E}">
        <p14:creationId xmlns:p14="http://schemas.microsoft.com/office/powerpoint/2010/main" val="281472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850106"/>
          </a:xfrm>
        </p:spPr>
        <p:txBody>
          <a:bodyPr/>
          <a:lstStyle/>
          <a:p>
            <a:r>
              <a:rPr lang="en-IN" dirty="0" smtClean="0">
                <a:solidFill>
                  <a:schemeClr val="tx2"/>
                </a:solidFill>
              </a:rPr>
              <a:t>Asset Class</a:t>
            </a:r>
            <a:endParaRPr lang="en-IN" dirty="0">
              <a:solidFill>
                <a:schemeClr val="tx2"/>
              </a:solidFill>
            </a:endParaRPr>
          </a:p>
        </p:txBody>
      </p:sp>
      <p:sp>
        <p:nvSpPr>
          <p:cNvPr id="4" name="Minus 3"/>
          <p:cNvSpPr/>
          <p:nvPr/>
        </p:nvSpPr>
        <p:spPr>
          <a:xfrm>
            <a:off x="-1548680" y="6165304"/>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Minus 4"/>
          <p:cNvSpPr/>
          <p:nvPr/>
        </p:nvSpPr>
        <p:spPr>
          <a:xfrm>
            <a:off x="-1548680" y="908720"/>
            <a:ext cx="12241360"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18-04-2020</a:t>
            </a:r>
            <a:endParaRPr lang="en-IN"/>
          </a:p>
        </p:txBody>
      </p:sp>
      <p:sp>
        <p:nvSpPr>
          <p:cNvPr id="8" name="Footer Placeholder 7"/>
          <p:cNvSpPr>
            <a:spLocks noGrp="1"/>
          </p:cNvSpPr>
          <p:nvPr>
            <p:ph type="ftr" sz="quarter" idx="11"/>
          </p:nvPr>
        </p:nvSpPr>
        <p:spPr/>
        <p:txBody>
          <a:bodyPr/>
          <a:lstStyle/>
          <a:p>
            <a:r>
              <a:rPr lang="fi-FI" smtClean="0"/>
              <a:t>CEP CMA RVO on IBC Valuation</a:t>
            </a:r>
            <a:endParaRPr lang="en-IN"/>
          </a:p>
        </p:txBody>
      </p:sp>
      <p:sp>
        <p:nvSpPr>
          <p:cNvPr id="9" name="Slide Number Placeholder 8"/>
          <p:cNvSpPr>
            <a:spLocks noGrp="1"/>
          </p:cNvSpPr>
          <p:nvPr>
            <p:ph type="sldNum" sz="quarter" idx="12"/>
          </p:nvPr>
        </p:nvSpPr>
        <p:spPr/>
        <p:txBody>
          <a:bodyPr/>
          <a:lstStyle/>
          <a:p>
            <a:fld id="{6D10295A-C70F-4E8A-8263-FC7D860D6FB8}" type="slidenum">
              <a:rPr lang="en-IN" smtClean="0"/>
              <a:t>9</a:t>
            </a:fld>
            <a:endParaRPr lang="en-IN"/>
          </a:p>
        </p:txBody>
      </p:sp>
      <p:sp>
        <p:nvSpPr>
          <p:cNvPr id="6" name="TextBox 5"/>
          <p:cNvSpPr txBox="1"/>
          <p:nvPr/>
        </p:nvSpPr>
        <p:spPr>
          <a:xfrm>
            <a:off x="395536" y="1196752"/>
            <a:ext cx="8424936" cy="4247317"/>
          </a:xfrm>
          <a:prstGeom prst="rect">
            <a:avLst/>
          </a:prstGeom>
          <a:noFill/>
        </p:spPr>
        <p:txBody>
          <a:bodyPr wrap="square" rtlCol="0">
            <a:spAutoFit/>
          </a:bodyPr>
          <a:lstStyle/>
          <a:p>
            <a:pPr marL="285750" indent="-285750">
              <a:lnSpc>
                <a:spcPct val="150000"/>
              </a:lnSpc>
              <a:buFont typeface="Wingdings" pitchFamily="2" charset="2"/>
              <a:buChar char="q"/>
            </a:pPr>
            <a:r>
              <a:rPr lang="en-IN" dirty="0" smtClean="0"/>
              <a:t>Land &amp; Building</a:t>
            </a:r>
          </a:p>
          <a:p>
            <a:pPr marL="285750" indent="-285750">
              <a:lnSpc>
                <a:spcPct val="150000"/>
              </a:lnSpc>
              <a:buFont typeface="Wingdings" pitchFamily="2" charset="2"/>
              <a:buChar char="q"/>
            </a:pPr>
            <a:r>
              <a:rPr lang="en-IN" dirty="0" smtClean="0"/>
              <a:t>Plant &amp; Machinery</a:t>
            </a:r>
          </a:p>
          <a:p>
            <a:pPr marL="285750" indent="-285750">
              <a:lnSpc>
                <a:spcPct val="150000"/>
              </a:lnSpc>
              <a:buFont typeface="Wingdings" pitchFamily="2" charset="2"/>
              <a:buChar char="q"/>
            </a:pPr>
            <a:r>
              <a:rPr lang="en-IN" dirty="0" smtClean="0"/>
              <a:t>Capital WIP</a:t>
            </a:r>
          </a:p>
          <a:p>
            <a:pPr marL="285750" indent="-285750">
              <a:lnSpc>
                <a:spcPct val="150000"/>
              </a:lnSpc>
              <a:buFont typeface="Wingdings" pitchFamily="2" charset="2"/>
              <a:buChar char="q"/>
            </a:pPr>
            <a:r>
              <a:rPr lang="en-IN" dirty="0" smtClean="0"/>
              <a:t>Intangibles					</a:t>
            </a:r>
            <a:r>
              <a:rPr lang="en-IN" u="sng" dirty="0" smtClean="0"/>
              <a:t>Across Asset Class</a:t>
            </a:r>
          </a:p>
          <a:p>
            <a:pPr marL="285750" indent="-285750">
              <a:lnSpc>
                <a:spcPct val="150000"/>
              </a:lnSpc>
              <a:buFont typeface="Wingdings" pitchFamily="2" charset="2"/>
              <a:buChar char="q"/>
            </a:pPr>
            <a:r>
              <a:rPr lang="en-IN" dirty="0"/>
              <a:t>Non Current Investments</a:t>
            </a:r>
          </a:p>
          <a:p>
            <a:pPr marL="285750" indent="-285750">
              <a:lnSpc>
                <a:spcPct val="150000"/>
              </a:lnSpc>
              <a:buFont typeface="Wingdings" pitchFamily="2" charset="2"/>
              <a:buChar char="q"/>
            </a:pPr>
            <a:r>
              <a:rPr lang="en-IN" dirty="0" smtClean="0"/>
              <a:t>Inventory</a:t>
            </a:r>
          </a:p>
          <a:p>
            <a:pPr marL="285750" indent="-285750">
              <a:lnSpc>
                <a:spcPct val="150000"/>
              </a:lnSpc>
              <a:buFont typeface="Wingdings" pitchFamily="2" charset="2"/>
              <a:buChar char="q"/>
            </a:pPr>
            <a:r>
              <a:rPr lang="en-IN" dirty="0" smtClean="0"/>
              <a:t>Receivables</a:t>
            </a:r>
          </a:p>
          <a:p>
            <a:pPr marL="285750" indent="-285750">
              <a:lnSpc>
                <a:spcPct val="150000"/>
              </a:lnSpc>
              <a:buFont typeface="Wingdings" pitchFamily="2" charset="2"/>
              <a:buChar char="q"/>
            </a:pPr>
            <a:r>
              <a:rPr lang="en-IN" dirty="0" smtClean="0"/>
              <a:t>Loans &amp; Advances</a:t>
            </a:r>
          </a:p>
          <a:p>
            <a:pPr marL="285750" indent="-285750">
              <a:lnSpc>
                <a:spcPct val="150000"/>
              </a:lnSpc>
              <a:buFont typeface="Wingdings" pitchFamily="2" charset="2"/>
              <a:buChar char="q"/>
            </a:pPr>
            <a:r>
              <a:rPr lang="en-IN" dirty="0" smtClean="0"/>
              <a:t>Other Current Assets</a:t>
            </a:r>
          </a:p>
          <a:p>
            <a:pPr marL="285750" indent="-285750">
              <a:lnSpc>
                <a:spcPct val="150000"/>
              </a:lnSpc>
              <a:buFont typeface="Wingdings" pitchFamily="2" charset="2"/>
              <a:buChar char="ü"/>
            </a:pPr>
            <a:endParaRPr lang="en-IN" dirty="0"/>
          </a:p>
        </p:txBody>
      </p:sp>
      <p:sp>
        <p:nvSpPr>
          <p:cNvPr id="3" name="Right Brace 2"/>
          <p:cNvSpPr/>
          <p:nvPr/>
        </p:nvSpPr>
        <p:spPr>
          <a:xfrm>
            <a:off x="3491880" y="1412776"/>
            <a:ext cx="1080120" cy="3384376"/>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921861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3134</Words>
  <Application>Microsoft Office PowerPoint</Application>
  <PresentationFormat>On-screen Show (4:3)</PresentationFormat>
  <Paragraphs>453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Trebuchet MS</vt:lpstr>
      <vt:lpstr>Wingdings</vt:lpstr>
      <vt:lpstr>Office Theme</vt:lpstr>
      <vt:lpstr>ICMAI RVO Saturday, April 18, 2020, Delhi</vt:lpstr>
      <vt:lpstr>Key Pointers</vt:lpstr>
      <vt:lpstr>Distress Reasons</vt:lpstr>
      <vt:lpstr>Distress Impact</vt:lpstr>
      <vt:lpstr>Distress Valuation</vt:lpstr>
      <vt:lpstr>Valuation under IBC</vt:lpstr>
      <vt:lpstr>Fair Valuation</vt:lpstr>
      <vt:lpstr>Liquidation Valuation</vt:lpstr>
      <vt:lpstr>Asset Class</vt:lpstr>
      <vt:lpstr>Asset Class</vt:lpstr>
      <vt:lpstr>Intl’ Valuation Standards</vt:lpstr>
      <vt:lpstr>IVS Framework</vt:lpstr>
      <vt:lpstr>        IVS General Standards</vt:lpstr>
      <vt:lpstr>IVS 101 Scope of Work</vt:lpstr>
      <vt:lpstr>                  IVS 102 Investigation </vt:lpstr>
      <vt:lpstr>IVS 103 Reporting</vt:lpstr>
      <vt:lpstr>IVS 104 Bases of value</vt:lpstr>
      <vt:lpstr>IVS 104 Bases of value</vt:lpstr>
      <vt:lpstr>IVS 104 Bases of value</vt:lpstr>
      <vt:lpstr>         IVS 105 Valuation Approaches </vt:lpstr>
      <vt:lpstr>PowerPoint Presentation</vt:lpstr>
      <vt:lpstr>PowerPoint Presentation</vt:lpstr>
      <vt:lpstr>Value Realised</vt:lpstr>
      <vt:lpstr>Value Realised</vt:lpstr>
      <vt:lpstr>Valuation Process</vt:lpstr>
      <vt:lpstr>Valuation Challenges</vt:lpstr>
      <vt:lpstr>Challenges</vt:lpstr>
      <vt:lpstr>Challenges</vt:lpstr>
      <vt:lpstr>Challenges</vt:lpstr>
      <vt:lpstr>Valuation Documents</vt:lpstr>
      <vt:lpstr>Takeaways</vt:lpstr>
      <vt:lpstr>Limiting Conditions</vt:lpstr>
      <vt:lpstr>Limiting Conditions</vt:lpstr>
      <vt:lpstr>Limiting Conditions</vt:lpstr>
      <vt:lpstr>Limiting Conditions</vt:lpstr>
      <vt:lpstr>Questions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IBBI Workshop for IPs December 1, 2018, Chandigarh</dc:title>
  <dc:creator>Gagan Ghai</dc:creator>
  <cp:lastModifiedBy>admin</cp:lastModifiedBy>
  <cp:revision>162</cp:revision>
  <dcterms:created xsi:type="dcterms:W3CDTF">2018-11-30T20:08:00Z</dcterms:created>
  <dcterms:modified xsi:type="dcterms:W3CDTF">2020-04-21T10:08:59Z</dcterms:modified>
</cp:coreProperties>
</file>